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7414" y="199453"/>
            <a:ext cx="58826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oudy Old Style"/>
                <a:cs typeface="Goudy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oudy Old Style"/>
                <a:cs typeface="Goudy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oudy Old Style"/>
                <a:cs typeface="Goudy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oudy Old Style"/>
                <a:cs typeface="Goudy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871" y="148844"/>
            <a:ext cx="7372984" cy="1158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oudy Old Style"/>
                <a:cs typeface="Goudy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364995"/>
            <a:ext cx="7489190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946140" y="6310629"/>
            <a:ext cx="28924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png"/><Relationship Id="rId7" Type="http://schemas.openxmlformats.org/officeDocument/2006/relationships/image" Target="../media/image5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20" Type="http://schemas.openxmlformats.org/officeDocument/2006/relationships/image" Target="../media/image9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46140" y="6248598"/>
            <a:ext cx="2892425" cy="5537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r" marR="236220">
              <a:lnSpc>
                <a:spcPct val="100000"/>
              </a:lnSpc>
              <a:spcBef>
                <a:spcPts val="240"/>
              </a:spcBef>
            </a:pPr>
            <a:r>
              <a:rPr dirty="0" sz="1400" spc="-5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85800" y="1600200"/>
            <a:ext cx="7772400" cy="2971800"/>
          </a:xfrm>
          <a:custGeom>
            <a:avLst/>
            <a:gdLst/>
            <a:ahLst/>
            <a:cxnLst/>
            <a:rect l="l" t="t" r="r" b="b"/>
            <a:pathLst>
              <a:path w="7772400" h="2971800">
                <a:moveTo>
                  <a:pt x="0" y="0"/>
                </a:moveTo>
                <a:lnTo>
                  <a:pt x="7772400" y="0"/>
                </a:lnTo>
                <a:lnTo>
                  <a:pt x="77724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0382" y="1589023"/>
            <a:ext cx="7083425" cy="249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 spc="-20">
                <a:latin typeface="Calibri"/>
                <a:cs typeface="Calibri"/>
              </a:rPr>
              <a:t>Warfighter</a:t>
            </a:r>
            <a:r>
              <a:rPr dirty="0" sz="5400" spc="-240">
                <a:latin typeface="Calibri"/>
                <a:cs typeface="Calibri"/>
              </a:rPr>
              <a:t> </a:t>
            </a:r>
            <a:r>
              <a:rPr dirty="0" sz="5400" spc="-25">
                <a:latin typeface="Calibri"/>
                <a:cs typeface="Calibri"/>
              </a:rPr>
              <a:t>Refractive</a:t>
            </a:r>
            <a:r>
              <a:rPr dirty="0" sz="5400" spc="-229">
                <a:latin typeface="Calibri"/>
                <a:cs typeface="Calibri"/>
              </a:rPr>
              <a:t> </a:t>
            </a:r>
            <a:r>
              <a:rPr dirty="0" sz="5400" spc="-25">
                <a:latin typeface="Calibri"/>
                <a:cs typeface="Calibri"/>
              </a:rPr>
              <a:t>Eye </a:t>
            </a:r>
            <a:r>
              <a:rPr dirty="0" sz="5400">
                <a:latin typeface="Calibri"/>
                <a:cs typeface="Calibri"/>
              </a:rPr>
              <a:t>Surgery</a:t>
            </a:r>
            <a:r>
              <a:rPr dirty="0" sz="5400" spc="-200">
                <a:latin typeface="Calibri"/>
                <a:cs typeface="Calibri"/>
              </a:rPr>
              <a:t> </a:t>
            </a:r>
            <a:r>
              <a:rPr dirty="0" sz="5400" spc="-10">
                <a:latin typeface="Calibri"/>
                <a:cs typeface="Calibri"/>
              </a:rPr>
              <a:t>Program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5400" spc="-40">
                <a:latin typeface="Calibri"/>
                <a:cs typeface="Calibri"/>
              </a:rPr>
              <a:t>Pre-</a:t>
            </a:r>
            <a:r>
              <a:rPr dirty="0" sz="5400" spc="-10">
                <a:latin typeface="Calibri"/>
                <a:cs typeface="Calibri"/>
              </a:rPr>
              <a:t>Operative</a:t>
            </a:r>
            <a:r>
              <a:rPr dirty="0" sz="5400" spc="-215">
                <a:latin typeface="Calibri"/>
                <a:cs typeface="Calibri"/>
              </a:rPr>
              <a:t> </a:t>
            </a:r>
            <a:r>
              <a:rPr dirty="0" sz="5400" spc="-10">
                <a:latin typeface="Calibri"/>
                <a:cs typeface="Calibri"/>
              </a:rPr>
              <a:t>Brief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745" rIns="0" bIns="0" rtlCol="0" vert="horz">
            <a:spAutoFit/>
          </a:bodyPr>
          <a:lstStyle/>
          <a:p>
            <a:pPr marL="1758950">
              <a:lnSpc>
                <a:spcPct val="100000"/>
              </a:lnSpc>
              <a:spcBef>
                <a:spcPts val="105"/>
              </a:spcBef>
            </a:pPr>
            <a:r>
              <a:rPr dirty="0"/>
              <a:t>PRK</a:t>
            </a:r>
            <a:r>
              <a:rPr dirty="0" spc="-45"/>
              <a:t> </a:t>
            </a:r>
            <a:r>
              <a:rPr dirty="0"/>
              <a:t>End</a:t>
            </a:r>
            <a:r>
              <a:rPr dirty="0" spc="-40"/>
              <a:t> </a:t>
            </a:r>
            <a:r>
              <a:rPr dirty="0" spc="-10"/>
              <a:t>Result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71367" y="2043112"/>
            <a:ext cx="8277859" cy="2540000"/>
            <a:chOff x="271367" y="2043112"/>
            <a:chExt cx="8277859" cy="2540000"/>
          </a:xfrm>
        </p:grpSpPr>
        <p:sp>
          <p:nvSpPr>
            <p:cNvPr id="4" name="object 4" descr=""/>
            <p:cNvSpPr/>
            <p:nvPr/>
          </p:nvSpPr>
          <p:spPr>
            <a:xfrm>
              <a:off x="1363459" y="2668583"/>
              <a:ext cx="4260850" cy="1033144"/>
            </a:xfrm>
            <a:custGeom>
              <a:avLst/>
              <a:gdLst/>
              <a:ahLst/>
              <a:cxnLst/>
              <a:rect l="l" t="t" r="r" b="b"/>
              <a:pathLst>
                <a:path w="4260850" h="1033145">
                  <a:moveTo>
                    <a:pt x="4260850" y="1033144"/>
                  </a:moveTo>
                  <a:lnTo>
                    <a:pt x="4238081" y="996419"/>
                  </a:lnTo>
                  <a:lnTo>
                    <a:pt x="4214275" y="960220"/>
                  </a:lnTo>
                  <a:lnTo>
                    <a:pt x="4189448" y="924555"/>
                  </a:lnTo>
                  <a:lnTo>
                    <a:pt x="4163616" y="889432"/>
                  </a:lnTo>
                  <a:lnTo>
                    <a:pt x="4136796" y="854859"/>
                  </a:lnTo>
                  <a:lnTo>
                    <a:pt x="4109006" y="820844"/>
                  </a:lnTo>
                  <a:lnTo>
                    <a:pt x="4080262" y="787397"/>
                  </a:lnTo>
                  <a:lnTo>
                    <a:pt x="4050581" y="754523"/>
                  </a:lnTo>
                  <a:lnTo>
                    <a:pt x="4019980" y="722233"/>
                  </a:lnTo>
                  <a:lnTo>
                    <a:pt x="3988475" y="690534"/>
                  </a:lnTo>
                  <a:lnTo>
                    <a:pt x="3956083" y="659433"/>
                  </a:lnTo>
                  <a:lnTo>
                    <a:pt x="3922822" y="628940"/>
                  </a:lnTo>
                  <a:lnTo>
                    <a:pt x="3888707" y="599062"/>
                  </a:lnTo>
                  <a:lnTo>
                    <a:pt x="3853756" y="569808"/>
                  </a:lnTo>
                  <a:lnTo>
                    <a:pt x="3817986" y="541185"/>
                  </a:lnTo>
                  <a:lnTo>
                    <a:pt x="3781413" y="513202"/>
                  </a:lnTo>
                  <a:lnTo>
                    <a:pt x="3744055" y="485867"/>
                  </a:lnTo>
                  <a:lnTo>
                    <a:pt x="3705927" y="459187"/>
                  </a:lnTo>
                  <a:lnTo>
                    <a:pt x="3667047" y="433172"/>
                  </a:lnTo>
                  <a:lnTo>
                    <a:pt x="3627431" y="407829"/>
                  </a:lnTo>
                  <a:lnTo>
                    <a:pt x="3587097" y="383167"/>
                  </a:lnTo>
                  <a:lnTo>
                    <a:pt x="3546062" y="359193"/>
                  </a:lnTo>
                  <a:lnTo>
                    <a:pt x="3504341" y="335916"/>
                  </a:lnTo>
                  <a:lnTo>
                    <a:pt x="3461952" y="313343"/>
                  </a:lnTo>
                  <a:lnTo>
                    <a:pt x="3418912" y="291483"/>
                  </a:lnTo>
                  <a:lnTo>
                    <a:pt x="3375237" y="270345"/>
                  </a:lnTo>
                  <a:lnTo>
                    <a:pt x="3330944" y="249935"/>
                  </a:lnTo>
                  <a:lnTo>
                    <a:pt x="3286051" y="230263"/>
                  </a:lnTo>
                  <a:lnTo>
                    <a:pt x="3240573" y="211336"/>
                  </a:lnTo>
                  <a:lnTo>
                    <a:pt x="3194529" y="193163"/>
                  </a:lnTo>
                  <a:lnTo>
                    <a:pt x="3147933" y="175752"/>
                  </a:lnTo>
                  <a:lnTo>
                    <a:pt x="3100804" y="159110"/>
                  </a:lnTo>
                  <a:lnTo>
                    <a:pt x="3053158" y="143246"/>
                  </a:lnTo>
                  <a:lnTo>
                    <a:pt x="3005012" y="128169"/>
                  </a:lnTo>
                  <a:lnTo>
                    <a:pt x="2956383" y="113885"/>
                  </a:lnTo>
                  <a:lnTo>
                    <a:pt x="2907287" y="100404"/>
                  </a:lnTo>
                  <a:lnTo>
                    <a:pt x="2857742" y="87734"/>
                  </a:lnTo>
                  <a:lnTo>
                    <a:pt x="2807764" y="75882"/>
                  </a:lnTo>
                  <a:lnTo>
                    <a:pt x="2757370" y="64857"/>
                  </a:lnTo>
                  <a:lnTo>
                    <a:pt x="2706577" y="54666"/>
                  </a:lnTo>
                  <a:lnTo>
                    <a:pt x="2655401" y="45319"/>
                  </a:lnTo>
                  <a:lnTo>
                    <a:pt x="2603859" y="36823"/>
                  </a:lnTo>
                  <a:lnTo>
                    <a:pt x="2551969" y="29186"/>
                  </a:lnTo>
                  <a:lnTo>
                    <a:pt x="2499747" y="22416"/>
                  </a:lnTo>
                  <a:lnTo>
                    <a:pt x="2447210" y="16522"/>
                  </a:lnTo>
                  <a:lnTo>
                    <a:pt x="2394374" y="11512"/>
                  </a:lnTo>
                  <a:lnTo>
                    <a:pt x="2341257" y="7393"/>
                  </a:lnTo>
                  <a:lnTo>
                    <a:pt x="2287875" y="4175"/>
                  </a:lnTo>
                  <a:lnTo>
                    <a:pt x="2234246" y="1864"/>
                  </a:lnTo>
                  <a:lnTo>
                    <a:pt x="2180385" y="470"/>
                  </a:lnTo>
                  <a:lnTo>
                    <a:pt x="2126310" y="0"/>
                  </a:lnTo>
                  <a:lnTo>
                    <a:pt x="2071588" y="476"/>
                  </a:lnTo>
                  <a:lnTo>
                    <a:pt x="2017084" y="1899"/>
                  </a:lnTo>
                  <a:lnTo>
                    <a:pt x="1962815" y="4260"/>
                  </a:lnTo>
                  <a:lnTo>
                    <a:pt x="1908800" y="7552"/>
                  </a:lnTo>
                  <a:lnTo>
                    <a:pt x="1855055" y="11765"/>
                  </a:lnTo>
                  <a:lnTo>
                    <a:pt x="1801598" y="16891"/>
                  </a:lnTo>
                  <a:lnTo>
                    <a:pt x="1748446" y="22922"/>
                  </a:lnTo>
                  <a:lnTo>
                    <a:pt x="1695618" y="29850"/>
                  </a:lnTo>
                  <a:lnTo>
                    <a:pt x="1643129" y="37666"/>
                  </a:lnTo>
                  <a:lnTo>
                    <a:pt x="1590999" y="46361"/>
                  </a:lnTo>
                  <a:lnTo>
                    <a:pt x="1539244" y="55928"/>
                  </a:lnTo>
                  <a:lnTo>
                    <a:pt x="1487882" y="66358"/>
                  </a:lnTo>
                  <a:lnTo>
                    <a:pt x="1436930" y="77642"/>
                  </a:lnTo>
                  <a:lnTo>
                    <a:pt x="1386406" y="89772"/>
                  </a:lnTo>
                  <a:lnTo>
                    <a:pt x="1336328" y="102741"/>
                  </a:lnTo>
                  <a:lnTo>
                    <a:pt x="1286712" y="116538"/>
                  </a:lnTo>
                  <a:lnTo>
                    <a:pt x="1237577" y="131157"/>
                  </a:lnTo>
                  <a:lnTo>
                    <a:pt x="1188939" y="146588"/>
                  </a:lnTo>
                  <a:lnTo>
                    <a:pt x="1140817" y="162824"/>
                  </a:lnTo>
                  <a:lnTo>
                    <a:pt x="1093227" y="179855"/>
                  </a:lnTo>
                  <a:lnTo>
                    <a:pt x="1046187" y="197674"/>
                  </a:lnTo>
                  <a:lnTo>
                    <a:pt x="999716" y="216272"/>
                  </a:lnTo>
                  <a:lnTo>
                    <a:pt x="953829" y="235640"/>
                  </a:lnTo>
                  <a:lnTo>
                    <a:pt x="908546" y="255771"/>
                  </a:lnTo>
                  <a:lnTo>
                    <a:pt x="863882" y="276656"/>
                  </a:lnTo>
                  <a:lnTo>
                    <a:pt x="819856" y="298287"/>
                  </a:lnTo>
                  <a:lnTo>
                    <a:pt x="776485" y="320654"/>
                  </a:lnTo>
                  <a:lnTo>
                    <a:pt x="733787" y="343751"/>
                  </a:lnTo>
                  <a:lnTo>
                    <a:pt x="691779" y="367567"/>
                  </a:lnTo>
                  <a:lnTo>
                    <a:pt x="650479" y="392096"/>
                  </a:lnTo>
                  <a:lnTo>
                    <a:pt x="609904" y="417328"/>
                  </a:lnTo>
                  <a:lnTo>
                    <a:pt x="570071" y="443256"/>
                  </a:lnTo>
                  <a:lnTo>
                    <a:pt x="530999" y="469870"/>
                  </a:lnTo>
                  <a:lnTo>
                    <a:pt x="492704" y="497163"/>
                  </a:lnTo>
                  <a:lnTo>
                    <a:pt x="455204" y="525126"/>
                  </a:lnTo>
                  <a:lnTo>
                    <a:pt x="418516" y="553751"/>
                  </a:lnTo>
                  <a:lnTo>
                    <a:pt x="382659" y="583029"/>
                  </a:lnTo>
                  <a:lnTo>
                    <a:pt x="347649" y="612951"/>
                  </a:lnTo>
                  <a:lnTo>
                    <a:pt x="313504" y="643511"/>
                  </a:lnTo>
                  <a:lnTo>
                    <a:pt x="280241" y="674698"/>
                  </a:lnTo>
                  <a:lnTo>
                    <a:pt x="247879" y="706506"/>
                  </a:lnTo>
                  <a:lnTo>
                    <a:pt x="216434" y="738924"/>
                  </a:lnTo>
                  <a:lnTo>
                    <a:pt x="185924" y="771946"/>
                  </a:lnTo>
                  <a:lnTo>
                    <a:pt x="156366" y="805562"/>
                  </a:lnTo>
                  <a:lnTo>
                    <a:pt x="127778" y="839764"/>
                  </a:lnTo>
                  <a:lnTo>
                    <a:pt x="100178" y="874545"/>
                  </a:lnTo>
                  <a:lnTo>
                    <a:pt x="73582" y="909894"/>
                  </a:lnTo>
                  <a:lnTo>
                    <a:pt x="48009" y="945805"/>
                  </a:lnTo>
                  <a:lnTo>
                    <a:pt x="23476" y="982268"/>
                  </a:lnTo>
                  <a:lnTo>
                    <a:pt x="0" y="101927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809564" y="2914646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89126" y="3676650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5946" y="3773538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19054" y="3825010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5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40765" y="3798887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5654" y="3583038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41526" y="3600450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76143" y="2516187"/>
              <a:ext cx="4450080" cy="1066165"/>
            </a:xfrm>
            <a:custGeom>
              <a:avLst/>
              <a:gdLst/>
              <a:ahLst/>
              <a:cxnLst/>
              <a:rect l="l" t="t" r="r" b="b"/>
              <a:pathLst>
                <a:path w="4450080" h="1066164">
                  <a:moveTo>
                    <a:pt x="4449762" y="1065758"/>
                  </a:moveTo>
                  <a:lnTo>
                    <a:pt x="4427649" y="1029420"/>
                  </a:lnTo>
                  <a:lnTo>
                    <a:pt x="4404490" y="993574"/>
                  </a:lnTo>
                  <a:lnTo>
                    <a:pt x="4380300" y="958228"/>
                  </a:lnTo>
                  <a:lnTo>
                    <a:pt x="4355096" y="923391"/>
                  </a:lnTo>
                  <a:lnTo>
                    <a:pt x="4328895" y="889068"/>
                  </a:lnTo>
                  <a:lnTo>
                    <a:pt x="4301711" y="855270"/>
                  </a:lnTo>
                  <a:lnTo>
                    <a:pt x="4273563" y="822002"/>
                  </a:lnTo>
                  <a:lnTo>
                    <a:pt x="4244465" y="789273"/>
                  </a:lnTo>
                  <a:lnTo>
                    <a:pt x="4214435" y="757091"/>
                  </a:lnTo>
                  <a:lnTo>
                    <a:pt x="4183488" y="725463"/>
                  </a:lnTo>
                  <a:lnTo>
                    <a:pt x="4151642" y="694398"/>
                  </a:lnTo>
                  <a:lnTo>
                    <a:pt x="4118911" y="663902"/>
                  </a:lnTo>
                  <a:lnTo>
                    <a:pt x="4085312" y="633984"/>
                  </a:lnTo>
                  <a:lnTo>
                    <a:pt x="4050862" y="604651"/>
                  </a:lnTo>
                  <a:lnTo>
                    <a:pt x="4015577" y="575912"/>
                  </a:lnTo>
                  <a:lnTo>
                    <a:pt x="3979473" y="547774"/>
                  </a:lnTo>
                  <a:lnTo>
                    <a:pt x="3942566" y="520244"/>
                  </a:lnTo>
                  <a:lnTo>
                    <a:pt x="3904873" y="493331"/>
                  </a:lnTo>
                  <a:lnTo>
                    <a:pt x="3866410" y="467042"/>
                  </a:lnTo>
                  <a:lnTo>
                    <a:pt x="3827193" y="441384"/>
                  </a:lnTo>
                  <a:lnTo>
                    <a:pt x="3787239" y="416367"/>
                  </a:lnTo>
                  <a:lnTo>
                    <a:pt x="3746563" y="391997"/>
                  </a:lnTo>
                  <a:lnTo>
                    <a:pt x="3705182" y="368283"/>
                  </a:lnTo>
                  <a:lnTo>
                    <a:pt x="3663113" y="345231"/>
                  </a:lnTo>
                  <a:lnTo>
                    <a:pt x="3620371" y="322850"/>
                  </a:lnTo>
                  <a:lnTo>
                    <a:pt x="3576973" y="301148"/>
                  </a:lnTo>
                  <a:lnTo>
                    <a:pt x="3532935" y="280131"/>
                  </a:lnTo>
                  <a:lnTo>
                    <a:pt x="3488273" y="259809"/>
                  </a:lnTo>
                  <a:lnTo>
                    <a:pt x="3443004" y="240189"/>
                  </a:lnTo>
                  <a:lnTo>
                    <a:pt x="3397144" y="221278"/>
                  </a:lnTo>
                  <a:lnTo>
                    <a:pt x="3350708" y="203085"/>
                  </a:lnTo>
                  <a:lnTo>
                    <a:pt x="3303715" y="185616"/>
                  </a:lnTo>
                  <a:lnTo>
                    <a:pt x="3256179" y="168880"/>
                  </a:lnTo>
                  <a:lnTo>
                    <a:pt x="3208116" y="152885"/>
                  </a:lnTo>
                  <a:lnTo>
                    <a:pt x="3159545" y="137639"/>
                  </a:lnTo>
                  <a:lnTo>
                    <a:pt x="3110479" y="123148"/>
                  </a:lnTo>
                  <a:lnTo>
                    <a:pt x="3060936" y="109421"/>
                  </a:lnTo>
                  <a:lnTo>
                    <a:pt x="3010933" y="96466"/>
                  </a:lnTo>
                  <a:lnTo>
                    <a:pt x="2960484" y="84290"/>
                  </a:lnTo>
                  <a:lnTo>
                    <a:pt x="2909607" y="72901"/>
                  </a:lnTo>
                  <a:lnTo>
                    <a:pt x="2858318" y="62307"/>
                  </a:lnTo>
                  <a:lnTo>
                    <a:pt x="2806633" y="52515"/>
                  </a:lnTo>
                  <a:lnTo>
                    <a:pt x="2754568" y="43534"/>
                  </a:lnTo>
                  <a:lnTo>
                    <a:pt x="2702140" y="35371"/>
                  </a:lnTo>
                  <a:lnTo>
                    <a:pt x="2649365" y="28034"/>
                  </a:lnTo>
                  <a:lnTo>
                    <a:pt x="2596259" y="21531"/>
                  </a:lnTo>
                  <a:lnTo>
                    <a:pt x="2542839" y="15868"/>
                  </a:lnTo>
                  <a:lnTo>
                    <a:pt x="2489120" y="11056"/>
                  </a:lnTo>
                  <a:lnTo>
                    <a:pt x="2435119" y="7099"/>
                  </a:lnTo>
                  <a:lnTo>
                    <a:pt x="2380852" y="4008"/>
                  </a:lnTo>
                  <a:lnTo>
                    <a:pt x="2326335" y="1789"/>
                  </a:lnTo>
                  <a:lnTo>
                    <a:pt x="2271586" y="450"/>
                  </a:lnTo>
                  <a:lnTo>
                    <a:pt x="2216619" y="0"/>
                  </a:lnTo>
                  <a:lnTo>
                    <a:pt x="2161462" y="449"/>
                  </a:lnTo>
                  <a:lnTo>
                    <a:pt x="2106520" y="1794"/>
                  </a:lnTo>
                  <a:lnTo>
                    <a:pt x="2051809" y="4025"/>
                  </a:lnTo>
                  <a:lnTo>
                    <a:pt x="1997348" y="7136"/>
                  </a:lnTo>
                  <a:lnTo>
                    <a:pt x="1943151" y="11117"/>
                  </a:lnTo>
                  <a:lnTo>
                    <a:pt x="1889235" y="15963"/>
                  </a:lnTo>
                  <a:lnTo>
                    <a:pt x="1835618" y="21664"/>
                  </a:lnTo>
                  <a:lnTo>
                    <a:pt x="1782316" y="28213"/>
                  </a:lnTo>
                  <a:lnTo>
                    <a:pt x="1729345" y="35602"/>
                  </a:lnTo>
                  <a:lnTo>
                    <a:pt x="1676721" y="43824"/>
                  </a:lnTo>
                  <a:lnTo>
                    <a:pt x="1624462" y="52871"/>
                  </a:lnTo>
                  <a:lnTo>
                    <a:pt x="1572584" y="62734"/>
                  </a:lnTo>
                  <a:lnTo>
                    <a:pt x="1521104" y="73407"/>
                  </a:lnTo>
                  <a:lnTo>
                    <a:pt x="1470038" y="84881"/>
                  </a:lnTo>
                  <a:lnTo>
                    <a:pt x="1419402" y="97149"/>
                  </a:lnTo>
                  <a:lnTo>
                    <a:pt x="1369213" y="110203"/>
                  </a:lnTo>
                  <a:lnTo>
                    <a:pt x="1319488" y="124035"/>
                  </a:lnTo>
                  <a:lnTo>
                    <a:pt x="1270244" y="138638"/>
                  </a:lnTo>
                  <a:lnTo>
                    <a:pt x="1221497" y="154003"/>
                  </a:lnTo>
                  <a:lnTo>
                    <a:pt x="1173263" y="170123"/>
                  </a:lnTo>
                  <a:lnTo>
                    <a:pt x="1125559" y="186990"/>
                  </a:lnTo>
                  <a:lnTo>
                    <a:pt x="1078401" y="204596"/>
                  </a:lnTo>
                  <a:lnTo>
                    <a:pt x="1031807" y="222934"/>
                  </a:lnTo>
                  <a:lnTo>
                    <a:pt x="985792" y="241996"/>
                  </a:lnTo>
                  <a:lnTo>
                    <a:pt x="940374" y="261774"/>
                  </a:lnTo>
                  <a:lnTo>
                    <a:pt x="895569" y="282260"/>
                  </a:lnTo>
                  <a:lnTo>
                    <a:pt x="851393" y="303447"/>
                  </a:lnTo>
                  <a:lnTo>
                    <a:pt x="807863" y="325326"/>
                  </a:lnTo>
                  <a:lnTo>
                    <a:pt x="764995" y="347891"/>
                  </a:lnTo>
                  <a:lnTo>
                    <a:pt x="722807" y="371133"/>
                  </a:lnTo>
                  <a:lnTo>
                    <a:pt x="681314" y="395044"/>
                  </a:lnTo>
                  <a:lnTo>
                    <a:pt x="640533" y="419617"/>
                  </a:lnTo>
                  <a:lnTo>
                    <a:pt x="600482" y="444844"/>
                  </a:lnTo>
                  <a:lnTo>
                    <a:pt x="561175" y="470717"/>
                  </a:lnTo>
                  <a:lnTo>
                    <a:pt x="522631" y="497229"/>
                  </a:lnTo>
                  <a:lnTo>
                    <a:pt x="484865" y="524371"/>
                  </a:lnTo>
                  <a:lnTo>
                    <a:pt x="447894" y="552136"/>
                  </a:lnTo>
                  <a:lnTo>
                    <a:pt x="411735" y="580517"/>
                  </a:lnTo>
                  <a:lnTo>
                    <a:pt x="376404" y="609504"/>
                  </a:lnTo>
                  <a:lnTo>
                    <a:pt x="341917" y="639092"/>
                  </a:lnTo>
                  <a:lnTo>
                    <a:pt x="308292" y="669271"/>
                  </a:lnTo>
                  <a:lnTo>
                    <a:pt x="275545" y="700034"/>
                  </a:lnTo>
                  <a:lnTo>
                    <a:pt x="243692" y="731374"/>
                  </a:lnTo>
                  <a:lnTo>
                    <a:pt x="212750" y="763282"/>
                  </a:lnTo>
                  <a:lnTo>
                    <a:pt x="182736" y="795751"/>
                  </a:lnTo>
                  <a:lnTo>
                    <a:pt x="153666" y="828773"/>
                  </a:lnTo>
                  <a:lnTo>
                    <a:pt x="125557" y="862340"/>
                  </a:lnTo>
                  <a:lnTo>
                    <a:pt x="98424" y="896445"/>
                  </a:lnTo>
                  <a:lnTo>
                    <a:pt x="72286" y="931080"/>
                  </a:lnTo>
                  <a:lnTo>
                    <a:pt x="47158" y="966237"/>
                  </a:lnTo>
                  <a:lnTo>
                    <a:pt x="23057" y="1001907"/>
                  </a:lnTo>
                  <a:lnTo>
                    <a:pt x="0" y="103808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24600" y="2057400"/>
              <a:ext cx="2209800" cy="2057400"/>
            </a:xfrm>
            <a:custGeom>
              <a:avLst/>
              <a:gdLst/>
              <a:ahLst/>
              <a:cxnLst/>
              <a:rect l="l" t="t" r="r" b="b"/>
              <a:pathLst>
                <a:path w="2209800" h="2057400">
                  <a:moveTo>
                    <a:pt x="0" y="1028700"/>
                  </a:moveTo>
                  <a:lnTo>
                    <a:pt x="1076" y="982877"/>
                  </a:lnTo>
                  <a:lnTo>
                    <a:pt x="4276" y="937568"/>
                  </a:lnTo>
                  <a:lnTo>
                    <a:pt x="9554" y="892814"/>
                  </a:lnTo>
                  <a:lnTo>
                    <a:pt x="16865" y="848657"/>
                  </a:lnTo>
                  <a:lnTo>
                    <a:pt x="26165" y="805139"/>
                  </a:lnTo>
                  <a:lnTo>
                    <a:pt x="37408" y="762301"/>
                  </a:lnTo>
                  <a:lnTo>
                    <a:pt x="50550" y="720186"/>
                  </a:lnTo>
                  <a:lnTo>
                    <a:pt x="65545" y="678834"/>
                  </a:lnTo>
                  <a:lnTo>
                    <a:pt x="82349" y="638289"/>
                  </a:lnTo>
                  <a:lnTo>
                    <a:pt x="100917" y="598591"/>
                  </a:lnTo>
                  <a:lnTo>
                    <a:pt x="121204" y="559783"/>
                  </a:lnTo>
                  <a:lnTo>
                    <a:pt x="143165" y="521907"/>
                  </a:lnTo>
                  <a:lnTo>
                    <a:pt x="166756" y="485003"/>
                  </a:lnTo>
                  <a:lnTo>
                    <a:pt x="191930" y="449115"/>
                  </a:lnTo>
                  <a:lnTo>
                    <a:pt x="218644" y="414283"/>
                  </a:lnTo>
                  <a:lnTo>
                    <a:pt x="246852" y="380550"/>
                  </a:lnTo>
                  <a:lnTo>
                    <a:pt x="276510" y="347958"/>
                  </a:lnTo>
                  <a:lnTo>
                    <a:pt x="307572" y="316548"/>
                  </a:lnTo>
                  <a:lnTo>
                    <a:pt x="339994" y="286362"/>
                  </a:lnTo>
                  <a:lnTo>
                    <a:pt x="373731" y="257441"/>
                  </a:lnTo>
                  <a:lnTo>
                    <a:pt x="408738" y="229829"/>
                  </a:lnTo>
                  <a:lnTo>
                    <a:pt x="444969" y="203566"/>
                  </a:lnTo>
                  <a:lnTo>
                    <a:pt x="482381" y="178695"/>
                  </a:lnTo>
                  <a:lnTo>
                    <a:pt x="520928" y="155256"/>
                  </a:lnTo>
                  <a:lnTo>
                    <a:pt x="560565" y="133293"/>
                  </a:lnTo>
                  <a:lnTo>
                    <a:pt x="601247" y="112846"/>
                  </a:lnTo>
                  <a:lnTo>
                    <a:pt x="642930" y="93958"/>
                  </a:lnTo>
                  <a:lnTo>
                    <a:pt x="685568" y="76670"/>
                  </a:lnTo>
                  <a:lnTo>
                    <a:pt x="729117" y="61025"/>
                  </a:lnTo>
                  <a:lnTo>
                    <a:pt x="773531" y="47064"/>
                  </a:lnTo>
                  <a:lnTo>
                    <a:pt x="818767" y="34828"/>
                  </a:lnTo>
                  <a:lnTo>
                    <a:pt x="864778" y="24360"/>
                  </a:lnTo>
                  <a:lnTo>
                    <a:pt x="911520" y="15702"/>
                  </a:lnTo>
                  <a:lnTo>
                    <a:pt x="958948" y="8895"/>
                  </a:lnTo>
                  <a:lnTo>
                    <a:pt x="1007017" y="3981"/>
                  </a:lnTo>
                  <a:lnTo>
                    <a:pt x="1055683" y="1002"/>
                  </a:lnTo>
                  <a:lnTo>
                    <a:pt x="1104900" y="0"/>
                  </a:lnTo>
                  <a:lnTo>
                    <a:pt x="1154116" y="1002"/>
                  </a:lnTo>
                  <a:lnTo>
                    <a:pt x="1202782" y="3981"/>
                  </a:lnTo>
                  <a:lnTo>
                    <a:pt x="1250851" y="8895"/>
                  </a:lnTo>
                  <a:lnTo>
                    <a:pt x="1298279" y="15702"/>
                  </a:lnTo>
                  <a:lnTo>
                    <a:pt x="1345021" y="24360"/>
                  </a:lnTo>
                  <a:lnTo>
                    <a:pt x="1391032" y="34828"/>
                  </a:lnTo>
                  <a:lnTo>
                    <a:pt x="1436268" y="47064"/>
                  </a:lnTo>
                  <a:lnTo>
                    <a:pt x="1480682" y="61025"/>
                  </a:lnTo>
                  <a:lnTo>
                    <a:pt x="1524231" y="76670"/>
                  </a:lnTo>
                  <a:lnTo>
                    <a:pt x="1566869" y="93958"/>
                  </a:lnTo>
                  <a:lnTo>
                    <a:pt x="1608552" y="112846"/>
                  </a:lnTo>
                  <a:lnTo>
                    <a:pt x="1649234" y="133293"/>
                  </a:lnTo>
                  <a:lnTo>
                    <a:pt x="1688871" y="155256"/>
                  </a:lnTo>
                  <a:lnTo>
                    <a:pt x="1727418" y="178695"/>
                  </a:lnTo>
                  <a:lnTo>
                    <a:pt x="1764830" y="203566"/>
                  </a:lnTo>
                  <a:lnTo>
                    <a:pt x="1801061" y="229829"/>
                  </a:lnTo>
                  <a:lnTo>
                    <a:pt x="1836068" y="257441"/>
                  </a:lnTo>
                  <a:lnTo>
                    <a:pt x="1869805" y="286362"/>
                  </a:lnTo>
                  <a:lnTo>
                    <a:pt x="1902227" y="316548"/>
                  </a:lnTo>
                  <a:lnTo>
                    <a:pt x="1933289" y="347958"/>
                  </a:lnTo>
                  <a:lnTo>
                    <a:pt x="1962947" y="380550"/>
                  </a:lnTo>
                  <a:lnTo>
                    <a:pt x="1991155" y="414283"/>
                  </a:lnTo>
                  <a:lnTo>
                    <a:pt x="2017869" y="449115"/>
                  </a:lnTo>
                  <a:lnTo>
                    <a:pt x="2043043" y="485003"/>
                  </a:lnTo>
                  <a:lnTo>
                    <a:pt x="2066634" y="521907"/>
                  </a:lnTo>
                  <a:lnTo>
                    <a:pt x="2088595" y="559783"/>
                  </a:lnTo>
                  <a:lnTo>
                    <a:pt x="2108882" y="598591"/>
                  </a:lnTo>
                  <a:lnTo>
                    <a:pt x="2127450" y="638289"/>
                  </a:lnTo>
                  <a:lnTo>
                    <a:pt x="2144254" y="678834"/>
                  </a:lnTo>
                  <a:lnTo>
                    <a:pt x="2159249" y="720186"/>
                  </a:lnTo>
                  <a:lnTo>
                    <a:pt x="2172391" y="762301"/>
                  </a:lnTo>
                  <a:lnTo>
                    <a:pt x="2183634" y="805139"/>
                  </a:lnTo>
                  <a:lnTo>
                    <a:pt x="2192934" y="848657"/>
                  </a:lnTo>
                  <a:lnTo>
                    <a:pt x="2200245" y="892814"/>
                  </a:lnTo>
                  <a:lnTo>
                    <a:pt x="2205523" y="937568"/>
                  </a:lnTo>
                  <a:lnTo>
                    <a:pt x="2208723" y="982877"/>
                  </a:lnTo>
                  <a:lnTo>
                    <a:pt x="2209800" y="1028700"/>
                  </a:lnTo>
                  <a:lnTo>
                    <a:pt x="2208723" y="1074522"/>
                  </a:lnTo>
                  <a:lnTo>
                    <a:pt x="2205523" y="1119831"/>
                  </a:lnTo>
                  <a:lnTo>
                    <a:pt x="2200245" y="1164585"/>
                  </a:lnTo>
                  <a:lnTo>
                    <a:pt x="2192934" y="1208742"/>
                  </a:lnTo>
                  <a:lnTo>
                    <a:pt x="2183634" y="1252260"/>
                  </a:lnTo>
                  <a:lnTo>
                    <a:pt x="2172391" y="1295098"/>
                  </a:lnTo>
                  <a:lnTo>
                    <a:pt x="2159249" y="1337213"/>
                  </a:lnTo>
                  <a:lnTo>
                    <a:pt x="2144254" y="1378565"/>
                  </a:lnTo>
                  <a:lnTo>
                    <a:pt x="2127450" y="1419110"/>
                  </a:lnTo>
                  <a:lnTo>
                    <a:pt x="2108882" y="1458808"/>
                  </a:lnTo>
                  <a:lnTo>
                    <a:pt x="2088595" y="1497616"/>
                  </a:lnTo>
                  <a:lnTo>
                    <a:pt x="2066634" y="1535492"/>
                  </a:lnTo>
                  <a:lnTo>
                    <a:pt x="2043043" y="1572396"/>
                  </a:lnTo>
                  <a:lnTo>
                    <a:pt x="2017869" y="1608284"/>
                  </a:lnTo>
                  <a:lnTo>
                    <a:pt x="1991155" y="1643116"/>
                  </a:lnTo>
                  <a:lnTo>
                    <a:pt x="1962947" y="1676849"/>
                  </a:lnTo>
                  <a:lnTo>
                    <a:pt x="1933289" y="1709441"/>
                  </a:lnTo>
                  <a:lnTo>
                    <a:pt x="1902227" y="1740851"/>
                  </a:lnTo>
                  <a:lnTo>
                    <a:pt x="1869805" y="1771037"/>
                  </a:lnTo>
                  <a:lnTo>
                    <a:pt x="1836068" y="1799958"/>
                  </a:lnTo>
                  <a:lnTo>
                    <a:pt x="1801061" y="1827570"/>
                  </a:lnTo>
                  <a:lnTo>
                    <a:pt x="1764830" y="1853833"/>
                  </a:lnTo>
                  <a:lnTo>
                    <a:pt x="1727418" y="1878704"/>
                  </a:lnTo>
                  <a:lnTo>
                    <a:pt x="1688871" y="1902143"/>
                  </a:lnTo>
                  <a:lnTo>
                    <a:pt x="1649234" y="1924106"/>
                  </a:lnTo>
                  <a:lnTo>
                    <a:pt x="1608552" y="1944553"/>
                  </a:lnTo>
                  <a:lnTo>
                    <a:pt x="1566869" y="1963441"/>
                  </a:lnTo>
                  <a:lnTo>
                    <a:pt x="1524231" y="1980729"/>
                  </a:lnTo>
                  <a:lnTo>
                    <a:pt x="1480682" y="1996374"/>
                  </a:lnTo>
                  <a:lnTo>
                    <a:pt x="1436268" y="2010335"/>
                  </a:lnTo>
                  <a:lnTo>
                    <a:pt x="1391032" y="2022571"/>
                  </a:lnTo>
                  <a:lnTo>
                    <a:pt x="1345021" y="2033039"/>
                  </a:lnTo>
                  <a:lnTo>
                    <a:pt x="1298279" y="2041697"/>
                  </a:lnTo>
                  <a:lnTo>
                    <a:pt x="1250851" y="2048504"/>
                  </a:lnTo>
                  <a:lnTo>
                    <a:pt x="1202782" y="2053418"/>
                  </a:lnTo>
                  <a:lnTo>
                    <a:pt x="1154116" y="2056397"/>
                  </a:lnTo>
                  <a:lnTo>
                    <a:pt x="1104900" y="2057400"/>
                  </a:lnTo>
                  <a:lnTo>
                    <a:pt x="1055683" y="2056397"/>
                  </a:lnTo>
                  <a:lnTo>
                    <a:pt x="1007017" y="2053418"/>
                  </a:lnTo>
                  <a:lnTo>
                    <a:pt x="958948" y="2048504"/>
                  </a:lnTo>
                  <a:lnTo>
                    <a:pt x="911520" y="2041697"/>
                  </a:lnTo>
                  <a:lnTo>
                    <a:pt x="864778" y="2033039"/>
                  </a:lnTo>
                  <a:lnTo>
                    <a:pt x="818767" y="2022571"/>
                  </a:lnTo>
                  <a:lnTo>
                    <a:pt x="773531" y="2010335"/>
                  </a:lnTo>
                  <a:lnTo>
                    <a:pt x="729117" y="1996374"/>
                  </a:lnTo>
                  <a:lnTo>
                    <a:pt x="685568" y="1980729"/>
                  </a:lnTo>
                  <a:lnTo>
                    <a:pt x="642930" y="1963441"/>
                  </a:lnTo>
                  <a:lnTo>
                    <a:pt x="601247" y="1944553"/>
                  </a:lnTo>
                  <a:lnTo>
                    <a:pt x="560565" y="1924106"/>
                  </a:lnTo>
                  <a:lnTo>
                    <a:pt x="520928" y="1902143"/>
                  </a:lnTo>
                  <a:lnTo>
                    <a:pt x="482381" y="1878704"/>
                  </a:lnTo>
                  <a:lnTo>
                    <a:pt x="444969" y="1853833"/>
                  </a:lnTo>
                  <a:lnTo>
                    <a:pt x="408738" y="1827570"/>
                  </a:lnTo>
                  <a:lnTo>
                    <a:pt x="373731" y="1799958"/>
                  </a:lnTo>
                  <a:lnTo>
                    <a:pt x="339994" y="1771037"/>
                  </a:lnTo>
                  <a:lnTo>
                    <a:pt x="307572" y="1740851"/>
                  </a:lnTo>
                  <a:lnTo>
                    <a:pt x="276510" y="1709441"/>
                  </a:lnTo>
                  <a:lnTo>
                    <a:pt x="246852" y="1676849"/>
                  </a:lnTo>
                  <a:lnTo>
                    <a:pt x="218644" y="1643116"/>
                  </a:lnTo>
                  <a:lnTo>
                    <a:pt x="191930" y="1608284"/>
                  </a:lnTo>
                  <a:lnTo>
                    <a:pt x="166756" y="1572396"/>
                  </a:lnTo>
                  <a:lnTo>
                    <a:pt x="143165" y="1535492"/>
                  </a:lnTo>
                  <a:lnTo>
                    <a:pt x="121204" y="1497616"/>
                  </a:lnTo>
                  <a:lnTo>
                    <a:pt x="100917" y="1458808"/>
                  </a:lnTo>
                  <a:lnTo>
                    <a:pt x="82349" y="1419110"/>
                  </a:lnTo>
                  <a:lnTo>
                    <a:pt x="65545" y="1378565"/>
                  </a:lnTo>
                  <a:lnTo>
                    <a:pt x="50550" y="1337213"/>
                  </a:lnTo>
                  <a:lnTo>
                    <a:pt x="37408" y="1295098"/>
                  </a:lnTo>
                  <a:lnTo>
                    <a:pt x="26165" y="1252260"/>
                  </a:lnTo>
                  <a:lnTo>
                    <a:pt x="16865" y="1208742"/>
                  </a:lnTo>
                  <a:lnTo>
                    <a:pt x="9554" y="1164585"/>
                  </a:lnTo>
                  <a:lnTo>
                    <a:pt x="4276" y="1119831"/>
                  </a:lnTo>
                  <a:lnTo>
                    <a:pt x="1076" y="1074522"/>
                  </a:lnTo>
                  <a:lnTo>
                    <a:pt x="0" y="10287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73538" y="5019547"/>
            <a:ext cx="80924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100"/>
              </a:spcBef>
              <a:tabLst>
                <a:tab pos="6722109" algn="l"/>
              </a:tabLst>
            </a:pPr>
            <a:r>
              <a:rPr dirty="0" sz="2400">
                <a:latin typeface="Goudy Old Style"/>
                <a:cs typeface="Goudy Old Style"/>
              </a:rPr>
              <a:t>One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week</a:t>
            </a:r>
            <a:r>
              <a:rPr dirty="0" sz="2400" spc="-4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later,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bandage</a:t>
            </a:r>
            <a:r>
              <a:rPr dirty="0" sz="2400" spc="-6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contact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lens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is</a:t>
            </a:r>
            <a:r>
              <a:rPr dirty="0" sz="2400" spc="-6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removed.</a:t>
            </a:r>
            <a:r>
              <a:rPr dirty="0" sz="2400">
                <a:latin typeface="Goudy Old Style"/>
                <a:cs typeface="Goudy Old Style"/>
              </a:rPr>
              <a:t>	Cornea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 spc="-25">
                <a:latin typeface="Goudy Old Style"/>
                <a:cs typeface="Goudy Old Style"/>
              </a:rPr>
              <a:t>is </a:t>
            </a:r>
            <a:r>
              <a:rPr dirty="0" sz="2400">
                <a:latin typeface="Goudy Old Style"/>
                <a:cs typeface="Goudy Old Style"/>
              </a:rPr>
              <a:t>flatter</a:t>
            </a:r>
            <a:r>
              <a:rPr dirty="0" sz="2400" spc="-2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and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thinner, </a:t>
            </a:r>
            <a:r>
              <a:rPr dirty="0" sz="2400">
                <a:latin typeface="Goudy Old Style"/>
                <a:cs typeface="Goudy Old Style"/>
              </a:rPr>
              <a:t>but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otherwise</a:t>
            </a:r>
            <a:r>
              <a:rPr dirty="0" sz="2400" spc="-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looks</a:t>
            </a:r>
            <a:r>
              <a:rPr dirty="0" sz="2400" spc="-2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as</a:t>
            </a:r>
            <a:r>
              <a:rPr dirty="0" sz="2400" spc="-4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if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you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never</a:t>
            </a:r>
            <a:r>
              <a:rPr dirty="0" sz="2400" spc="-1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had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surgery.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8906" rIns="0" bIns="0" rtlCol="0" vert="horz">
            <a:spAutoFit/>
          </a:bodyPr>
          <a:lstStyle/>
          <a:p>
            <a:pPr marL="281813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LASIK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42912" y="2576507"/>
            <a:ext cx="6353175" cy="2538730"/>
            <a:chOff x="442912" y="2576507"/>
            <a:chExt cx="6353175" cy="2538730"/>
          </a:xfrm>
        </p:grpSpPr>
        <p:sp>
          <p:nvSpPr>
            <p:cNvPr id="4" name="object 4" descr=""/>
            <p:cNvSpPr/>
            <p:nvPr/>
          </p:nvSpPr>
          <p:spPr>
            <a:xfrm>
              <a:off x="1535004" y="2762244"/>
              <a:ext cx="4260850" cy="1437005"/>
            </a:xfrm>
            <a:custGeom>
              <a:avLst/>
              <a:gdLst/>
              <a:ahLst/>
              <a:cxnLst/>
              <a:rect l="l" t="t" r="r" b="b"/>
              <a:pathLst>
                <a:path w="4260850" h="1437004">
                  <a:moveTo>
                    <a:pt x="4260850" y="1436484"/>
                  </a:moveTo>
                  <a:lnTo>
                    <a:pt x="4240527" y="1390763"/>
                  </a:lnTo>
                  <a:lnTo>
                    <a:pt x="4219372" y="1345626"/>
                  </a:lnTo>
                  <a:lnTo>
                    <a:pt x="4197397" y="1301081"/>
                  </a:lnTo>
                  <a:lnTo>
                    <a:pt x="4174614" y="1257137"/>
                  </a:lnTo>
                  <a:lnTo>
                    <a:pt x="4151034" y="1213802"/>
                  </a:lnTo>
                  <a:lnTo>
                    <a:pt x="4126670" y="1171083"/>
                  </a:lnTo>
                  <a:lnTo>
                    <a:pt x="4101534" y="1128990"/>
                  </a:lnTo>
                  <a:lnTo>
                    <a:pt x="4075638" y="1087529"/>
                  </a:lnTo>
                  <a:lnTo>
                    <a:pt x="4048993" y="1046709"/>
                  </a:lnTo>
                  <a:lnTo>
                    <a:pt x="4021613" y="1006539"/>
                  </a:lnTo>
                  <a:lnTo>
                    <a:pt x="3993509" y="967025"/>
                  </a:lnTo>
                  <a:lnTo>
                    <a:pt x="3964692" y="928177"/>
                  </a:lnTo>
                  <a:lnTo>
                    <a:pt x="3935176" y="890003"/>
                  </a:lnTo>
                  <a:lnTo>
                    <a:pt x="3904972" y="852510"/>
                  </a:lnTo>
                  <a:lnTo>
                    <a:pt x="3874092" y="815707"/>
                  </a:lnTo>
                  <a:lnTo>
                    <a:pt x="3842548" y="779601"/>
                  </a:lnTo>
                  <a:lnTo>
                    <a:pt x="3810353" y="744201"/>
                  </a:lnTo>
                  <a:lnTo>
                    <a:pt x="3777517" y="709516"/>
                  </a:lnTo>
                  <a:lnTo>
                    <a:pt x="3744055" y="675552"/>
                  </a:lnTo>
                  <a:lnTo>
                    <a:pt x="3709976" y="642318"/>
                  </a:lnTo>
                  <a:lnTo>
                    <a:pt x="3675294" y="609823"/>
                  </a:lnTo>
                  <a:lnTo>
                    <a:pt x="3640020" y="578074"/>
                  </a:lnTo>
                  <a:lnTo>
                    <a:pt x="3604167" y="547080"/>
                  </a:lnTo>
                  <a:lnTo>
                    <a:pt x="3567746" y="516848"/>
                  </a:lnTo>
                  <a:lnTo>
                    <a:pt x="3530770" y="487387"/>
                  </a:lnTo>
                  <a:lnTo>
                    <a:pt x="3493250" y="458704"/>
                  </a:lnTo>
                  <a:lnTo>
                    <a:pt x="3455199" y="430808"/>
                  </a:lnTo>
                  <a:lnTo>
                    <a:pt x="3416629" y="403708"/>
                  </a:lnTo>
                  <a:lnTo>
                    <a:pt x="3377551" y="377410"/>
                  </a:lnTo>
                  <a:lnTo>
                    <a:pt x="3337978" y="351923"/>
                  </a:lnTo>
                  <a:lnTo>
                    <a:pt x="3297922" y="327256"/>
                  </a:lnTo>
                  <a:lnTo>
                    <a:pt x="3257395" y="303416"/>
                  </a:lnTo>
                  <a:lnTo>
                    <a:pt x="3216409" y="280412"/>
                  </a:lnTo>
                  <a:lnTo>
                    <a:pt x="3174976" y="258251"/>
                  </a:lnTo>
                  <a:lnTo>
                    <a:pt x="3133107" y="236941"/>
                  </a:lnTo>
                  <a:lnTo>
                    <a:pt x="3090816" y="216492"/>
                  </a:lnTo>
                  <a:lnTo>
                    <a:pt x="3048114" y="196910"/>
                  </a:lnTo>
                  <a:lnTo>
                    <a:pt x="3005012" y="178204"/>
                  </a:lnTo>
                  <a:lnTo>
                    <a:pt x="2961524" y="160383"/>
                  </a:lnTo>
                  <a:lnTo>
                    <a:pt x="2917661" y="143453"/>
                  </a:lnTo>
                  <a:lnTo>
                    <a:pt x="2873436" y="127424"/>
                  </a:lnTo>
                  <a:lnTo>
                    <a:pt x="2828859" y="112303"/>
                  </a:lnTo>
                  <a:lnTo>
                    <a:pt x="2783944" y="98099"/>
                  </a:lnTo>
                  <a:lnTo>
                    <a:pt x="2738702" y="84819"/>
                  </a:lnTo>
                  <a:lnTo>
                    <a:pt x="2693146" y="72471"/>
                  </a:lnTo>
                  <a:lnTo>
                    <a:pt x="2647287" y="61065"/>
                  </a:lnTo>
                  <a:lnTo>
                    <a:pt x="2601137" y="50607"/>
                  </a:lnTo>
                  <a:lnTo>
                    <a:pt x="2554709" y="41107"/>
                  </a:lnTo>
                  <a:lnTo>
                    <a:pt x="2508014" y="32571"/>
                  </a:lnTo>
                  <a:lnTo>
                    <a:pt x="2461065" y="25008"/>
                  </a:lnTo>
                  <a:lnTo>
                    <a:pt x="2413874" y="18427"/>
                  </a:lnTo>
                  <a:lnTo>
                    <a:pt x="2366452" y="12835"/>
                  </a:lnTo>
                  <a:lnTo>
                    <a:pt x="2318812" y="8241"/>
                  </a:lnTo>
                  <a:lnTo>
                    <a:pt x="2270966" y="4652"/>
                  </a:lnTo>
                  <a:lnTo>
                    <a:pt x="2222925" y="2077"/>
                  </a:lnTo>
                  <a:lnTo>
                    <a:pt x="2174703" y="523"/>
                  </a:lnTo>
                  <a:lnTo>
                    <a:pt x="2126310" y="0"/>
                  </a:lnTo>
                  <a:lnTo>
                    <a:pt x="2077441" y="527"/>
                  </a:lnTo>
                  <a:lnTo>
                    <a:pt x="2028744" y="2106"/>
                  </a:lnTo>
                  <a:lnTo>
                    <a:pt x="1980232" y="4726"/>
                  </a:lnTo>
                  <a:lnTo>
                    <a:pt x="1931917" y="8381"/>
                  </a:lnTo>
                  <a:lnTo>
                    <a:pt x="1883812" y="13061"/>
                  </a:lnTo>
                  <a:lnTo>
                    <a:pt x="1835929" y="18758"/>
                  </a:lnTo>
                  <a:lnTo>
                    <a:pt x="1788281" y="25464"/>
                  </a:lnTo>
                  <a:lnTo>
                    <a:pt x="1740879" y="33171"/>
                  </a:lnTo>
                  <a:lnTo>
                    <a:pt x="1693737" y="41870"/>
                  </a:lnTo>
                  <a:lnTo>
                    <a:pt x="1646867" y="51553"/>
                  </a:lnTo>
                  <a:lnTo>
                    <a:pt x="1600281" y="62212"/>
                  </a:lnTo>
                  <a:lnTo>
                    <a:pt x="1553992" y="73838"/>
                  </a:lnTo>
                  <a:lnTo>
                    <a:pt x="1508012" y="86424"/>
                  </a:lnTo>
                  <a:lnTo>
                    <a:pt x="1462354" y="99960"/>
                  </a:lnTo>
                  <a:lnTo>
                    <a:pt x="1417030" y="114439"/>
                  </a:lnTo>
                  <a:lnTo>
                    <a:pt x="1372052" y="129852"/>
                  </a:lnTo>
                  <a:lnTo>
                    <a:pt x="1327433" y="146191"/>
                  </a:lnTo>
                  <a:lnTo>
                    <a:pt x="1283186" y="163448"/>
                  </a:lnTo>
                  <a:lnTo>
                    <a:pt x="1239323" y="181614"/>
                  </a:lnTo>
                  <a:lnTo>
                    <a:pt x="1195856" y="200681"/>
                  </a:lnTo>
                  <a:lnTo>
                    <a:pt x="1152798" y="220641"/>
                  </a:lnTo>
                  <a:lnTo>
                    <a:pt x="1110161" y="241485"/>
                  </a:lnTo>
                  <a:lnTo>
                    <a:pt x="1067958" y="263206"/>
                  </a:lnTo>
                  <a:lnTo>
                    <a:pt x="1026201" y="285794"/>
                  </a:lnTo>
                  <a:lnTo>
                    <a:pt x="984902" y="309242"/>
                  </a:lnTo>
                  <a:lnTo>
                    <a:pt x="944074" y="333541"/>
                  </a:lnTo>
                  <a:lnTo>
                    <a:pt x="903730" y="358683"/>
                  </a:lnTo>
                  <a:lnTo>
                    <a:pt x="863882" y="384660"/>
                  </a:lnTo>
                  <a:lnTo>
                    <a:pt x="824542" y="411463"/>
                  </a:lnTo>
                  <a:lnTo>
                    <a:pt x="785723" y="439085"/>
                  </a:lnTo>
                  <a:lnTo>
                    <a:pt x="747437" y="467516"/>
                  </a:lnTo>
                  <a:lnTo>
                    <a:pt x="709697" y="496748"/>
                  </a:lnTo>
                  <a:lnTo>
                    <a:pt x="672515" y="526774"/>
                  </a:lnTo>
                  <a:lnTo>
                    <a:pt x="635904" y="557584"/>
                  </a:lnTo>
                  <a:lnTo>
                    <a:pt x="599875" y="589172"/>
                  </a:lnTo>
                  <a:lnTo>
                    <a:pt x="564442" y="621527"/>
                  </a:lnTo>
                  <a:lnTo>
                    <a:pt x="529617" y="654642"/>
                  </a:lnTo>
                  <a:lnTo>
                    <a:pt x="495413" y="688509"/>
                  </a:lnTo>
                  <a:lnTo>
                    <a:pt x="461841" y="723120"/>
                  </a:lnTo>
                  <a:lnTo>
                    <a:pt x="428914" y="758465"/>
                  </a:lnTo>
                  <a:lnTo>
                    <a:pt x="396645" y="794538"/>
                  </a:lnTo>
                  <a:lnTo>
                    <a:pt x="365047" y="831328"/>
                  </a:lnTo>
                  <a:lnTo>
                    <a:pt x="334131" y="868829"/>
                  </a:lnTo>
                  <a:lnTo>
                    <a:pt x="303909" y="907032"/>
                  </a:lnTo>
                  <a:lnTo>
                    <a:pt x="274396" y="945929"/>
                  </a:lnTo>
                  <a:lnTo>
                    <a:pt x="245602" y="985510"/>
                  </a:lnTo>
                  <a:lnTo>
                    <a:pt x="217541" y="1025769"/>
                  </a:lnTo>
                  <a:lnTo>
                    <a:pt x="190224" y="1066696"/>
                  </a:lnTo>
                  <a:lnTo>
                    <a:pt x="163665" y="1108284"/>
                  </a:lnTo>
                  <a:lnTo>
                    <a:pt x="137876" y="1150524"/>
                  </a:lnTo>
                  <a:lnTo>
                    <a:pt x="112868" y="1193408"/>
                  </a:lnTo>
                  <a:lnTo>
                    <a:pt x="88655" y="1236927"/>
                  </a:lnTo>
                  <a:lnTo>
                    <a:pt x="65250" y="1281073"/>
                  </a:lnTo>
                  <a:lnTo>
                    <a:pt x="42664" y="1325839"/>
                  </a:lnTo>
                  <a:lnTo>
                    <a:pt x="20909" y="1371214"/>
                  </a:lnTo>
                  <a:lnTo>
                    <a:pt x="0" y="1417193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81109" y="3446458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32109" y="42084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3400" y="4208514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90600" y="4356823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4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12309" y="4330700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36574" y="2590794"/>
              <a:ext cx="4450080" cy="1482090"/>
            </a:xfrm>
            <a:custGeom>
              <a:avLst/>
              <a:gdLst/>
              <a:ahLst/>
              <a:cxnLst/>
              <a:rect l="l" t="t" r="r" b="b"/>
              <a:pathLst>
                <a:path w="4450080" h="1482089">
                  <a:moveTo>
                    <a:pt x="4449762" y="1481836"/>
                  </a:moveTo>
                  <a:lnTo>
                    <a:pt x="4429946" y="1436418"/>
                  </a:lnTo>
                  <a:lnTo>
                    <a:pt x="4409284" y="1391553"/>
                  </a:lnTo>
                  <a:lnTo>
                    <a:pt x="4387788" y="1347246"/>
                  </a:lnTo>
                  <a:lnTo>
                    <a:pt x="4365470" y="1303507"/>
                  </a:lnTo>
                  <a:lnTo>
                    <a:pt x="4342341" y="1260343"/>
                  </a:lnTo>
                  <a:lnTo>
                    <a:pt x="4318414" y="1217762"/>
                  </a:lnTo>
                  <a:lnTo>
                    <a:pt x="4293699" y="1175771"/>
                  </a:lnTo>
                  <a:lnTo>
                    <a:pt x="4268210" y="1134378"/>
                  </a:lnTo>
                  <a:lnTo>
                    <a:pt x="4241956" y="1093592"/>
                  </a:lnTo>
                  <a:lnTo>
                    <a:pt x="4214952" y="1053420"/>
                  </a:lnTo>
                  <a:lnTo>
                    <a:pt x="4187208" y="1013870"/>
                  </a:lnTo>
                  <a:lnTo>
                    <a:pt x="4158735" y="974949"/>
                  </a:lnTo>
                  <a:lnTo>
                    <a:pt x="4129547" y="936666"/>
                  </a:lnTo>
                  <a:lnTo>
                    <a:pt x="4099654" y="899028"/>
                  </a:lnTo>
                  <a:lnTo>
                    <a:pt x="4069068" y="862044"/>
                  </a:lnTo>
                  <a:lnTo>
                    <a:pt x="4037802" y="825720"/>
                  </a:lnTo>
                  <a:lnTo>
                    <a:pt x="4005866" y="790065"/>
                  </a:lnTo>
                  <a:lnTo>
                    <a:pt x="3973273" y="755087"/>
                  </a:lnTo>
                  <a:lnTo>
                    <a:pt x="3940035" y="720793"/>
                  </a:lnTo>
                  <a:lnTo>
                    <a:pt x="3906164" y="687191"/>
                  </a:lnTo>
                  <a:lnTo>
                    <a:pt x="3871670" y="654289"/>
                  </a:lnTo>
                  <a:lnTo>
                    <a:pt x="3836566" y="622096"/>
                  </a:lnTo>
                  <a:lnTo>
                    <a:pt x="3800864" y="590617"/>
                  </a:lnTo>
                  <a:lnTo>
                    <a:pt x="3764576" y="559863"/>
                  </a:lnTo>
                  <a:lnTo>
                    <a:pt x="3727713" y="529840"/>
                  </a:lnTo>
                  <a:lnTo>
                    <a:pt x="3690287" y="500555"/>
                  </a:lnTo>
                  <a:lnTo>
                    <a:pt x="3652309" y="472018"/>
                  </a:lnTo>
                  <a:lnTo>
                    <a:pt x="3613793" y="444236"/>
                  </a:lnTo>
                  <a:lnTo>
                    <a:pt x="3574749" y="417216"/>
                  </a:lnTo>
                  <a:lnTo>
                    <a:pt x="3535189" y="390967"/>
                  </a:lnTo>
                  <a:lnTo>
                    <a:pt x="3495125" y="365495"/>
                  </a:lnTo>
                  <a:lnTo>
                    <a:pt x="3454570" y="340810"/>
                  </a:lnTo>
                  <a:lnTo>
                    <a:pt x="3413533" y="316919"/>
                  </a:lnTo>
                  <a:lnTo>
                    <a:pt x="3372029" y="293829"/>
                  </a:lnTo>
                  <a:lnTo>
                    <a:pt x="3330067" y="271549"/>
                  </a:lnTo>
                  <a:lnTo>
                    <a:pt x="3287661" y="250086"/>
                  </a:lnTo>
                  <a:lnTo>
                    <a:pt x="3244821" y="229448"/>
                  </a:lnTo>
                  <a:lnTo>
                    <a:pt x="3201560" y="209644"/>
                  </a:lnTo>
                  <a:lnTo>
                    <a:pt x="3157889" y="190680"/>
                  </a:lnTo>
                  <a:lnTo>
                    <a:pt x="3113821" y="172564"/>
                  </a:lnTo>
                  <a:lnTo>
                    <a:pt x="3069366" y="155305"/>
                  </a:lnTo>
                  <a:lnTo>
                    <a:pt x="3024538" y="138910"/>
                  </a:lnTo>
                  <a:lnTo>
                    <a:pt x="2979346" y="123388"/>
                  </a:lnTo>
                  <a:lnTo>
                    <a:pt x="2933805" y="108745"/>
                  </a:lnTo>
                  <a:lnTo>
                    <a:pt x="2887924" y="94989"/>
                  </a:lnTo>
                  <a:lnTo>
                    <a:pt x="2841716" y="82130"/>
                  </a:lnTo>
                  <a:lnTo>
                    <a:pt x="2795193" y="70173"/>
                  </a:lnTo>
                  <a:lnTo>
                    <a:pt x="2748367" y="59128"/>
                  </a:lnTo>
                  <a:lnTo>
                    <a:pt x="2701249" y="49002"/>
                  </a:lnTo>
                  <a:lnTo>
                    <a:pt x="2653851" y="39802"/>
                  </a:lnTo>
                  <a:lnTo>
                    <a:pt x="2606185" y="31537"/>
                  </a:lnTo>
                  <a:lnTo>
                    <a:pt x="2558262" y="24214"/>
                  </a:lnTo>
                  <a:lnTo>
                    <a:pt x="2510095" y="17842"/>
                  </a:lnTo>
                  <a:lnTo>
                    <a:pt x="2461696" y="12427"/>
                  </a:lnTo>
                  <a:lnTo>
                    <a:pt x="2413075" y="7979"/>
                  </a:lnTo>
                  <a:lnTo>
                    <a:pt x="2364245" y="4504"/>
                  </a:lnTo>
                  <a:lnTo>
                    <a:pt x="2315218" y="2011"/>
                  </a:lnTo>
                  <a:lnTo>
                    <a:pt x="2266006" y="506"/>
                  </a:lnTo>
                  <a:lnTo>
                    <a:pt x="2216619" y="0"/>
                  </a:lnTo>
                  <a:lnTo>
                    <a:pt x="2167158" y="502"/>
                  </a:lnTo>
                  <a:lnTo>
                    <a:pt x="2117869" y="2006"/>
                  </a:lnTo>
                  <a:lnTo>
                    <a:pt x="2068763" y="4503"/>
                  </a:lnTo>
                  <a:lnTo>
                    <a:pt x="2019852" y="7985"/>
                  </a:lnTo>
                  <a:lnTo>
                    <a:pt x="1971149" y="12444"/>
                  </a:lnTo>
                  <a:lnTo>
                    <a:pt x="1922666" y="17873"/>
                  </a:lnTo>
                  <a:lnTo>
                    <a:pt x="1874414" y="24263"/>
                  </a:lnTo>
                  <a:lnTo>
                    <a:pt x="1826405" y="31608"/>
                  </a:lnTo>
                  <a:lnTo>
                    <a:pt x="1778652" y="39899"/>
                  </a:lnTo>
                  <a:lnTo>
                    <a:pt x="1731166" y="49129"/>
                  </a:lnTo>
                  <a:lnTo>
                    <a:pt x="1683958" y="59289"/>
                  </a:lnTo>
                  <a:lnTo>
                    <a:pt x="1637042" y="70372"/>
                  </a:lnTo>
                  <a:lnTo>
                    <a:pt x="1590429" y="82371"/>
                  </a:lnTo>
                  <a:lnTo>
                    <a:pt x="1544131" y="95277"/>
                  </a:lnTo>
                  <a:lnTo>
                    <a:pt x="1498160" y="109082"/>
                  </a:lnTo>
                  <a:lnTo>
                    <a:pt x="1452527" y="123779"/>
                  </a:lnTo>
                  <a:lnTo>
                    <a:pt x="1407246" y="139361"/>
                  </a:lnTo>
                  <a:lnTo>
                    <a:pt x="1362327" y="155818"/>
                  </a:lnTo>
                  <a:lnTo>
                    <a:pt x="1317782" y="173144"/>
                  </a:lnTo>
                  <a:lnTo>
                    <a:pt x="1273624" y="191331"/>
                  </a:lnTo>
                  <a:lnTo>
                    <a:pt x="1229865" y="210371"/>
                  </a:lnTo>
                  <a:lnTo>
                    <a:pt x="1186516" y="230256"/>
                  </a:lnTo>
                  <a:lnTo>
                    <a:pt x="1143590" y="250978"/>
                  </a:lnTo>
                  <a:lnTo>
                    <a:pt x="1101097" y="272530"/>
                  </a:lnTo>
                  <a:lnTo>
                    <a:pt x="1059051" y="294904"/>
                  </a:lnTo>
                  <a:lnTo>
                    <a:pt x="1017464" y="318091"/>
                  </a:lnTo>
                  <a:lnTo>
                    <a:pt x="976346" y="342086"/>
                  </a:lnTo>
                  <a:lnTo>
                    <a:pt x="935710" y="366878"/>
                  </a:lnTo>
                  <a:lnTo>
                    <a:pt x="895569" y="392461"/>
                  </a:lnTo>
                  <a:lnTo>
                    <a:pt x="855933" y="418827"/>
                  </a:lnTo>
                  <a:lnTo>
                    <a:pt x="816815" y="445969"/>
                  </a:lnTo>
                  <a:lnTo>
                    <a:pt x="778227" y="473877"/>
                  </a:lnTo>
                  <a:lnTo>
                    <a:pt x="740180" y="502546"/>
                  </a:lnTo>
                  <a:lnTo>
                    <a:pt x="702688" y="531966"/>
                  </a:lnTo>
                  <a:lnTo>
                    <a:pt x="665761" y="562130"/>
                  </a:lnTo>
                  <a:lnTo>
                    <a:pt x="629411" y="593030"/>
                  </a:lnTo>
                  <a:lnTo>
                    <a:pt x="593651" y="624659"/>
                  </a:lnTo>
                  <a:lnTo>
                    <a:pt x="558492" y="657009"/>
                  </a:lnTo>
                  <a:lnTo>
                    <a:pt x="523947" y="690071"/>
                  </a:lnTo>
                  <a:lnTo>
                    <a:pt x="490027" y="723839"/>
                  </a:lnTo>
                  <a:lnTo>
                    <a:pt x="456744" y="758304"/>
                  </a:lnTo>
                  <a:lnTo>
                    <a:pt x="424111" y="793458"/>
                  </a:lnTo>
                  <a:lnTo>
                    <a:pt x="392138" y="829295"/>
                  </a:lnTo>
                  <a:lnTo>
                    <a:pt x="360839" y="865805"/>
                  </a:lnTo>
                  <a:lnTo>
                    <a:pt x="330224" y="902982"/>
                  </a:lnTo>
                  <a:lnTo>
                    <a:pt x="300307" y="940817"/>
                  </a:lnTo>
                  <a:lnTo>
                    <a:pt x="271098" y="979303"/>
                  </a:lnTo>
                  <a:lnTo>
                    <a:pt x="242610" y="1018431"/>
                  </a:lnTo>
                  <a:lnTo>
                    <a:pt x="214855" y="1058195"/>
                  </a:lnTo>
                  <a:lnTo>
                    <a:pt x="187844" y="1098586"/>
                  </a:lnTo>
                  <a:lnTo>
                    <a:pt x="161590" y="1139597"/>
                  </a:lnTo>
                  <a:lnTo>
                    <a:pt x="136105" y="1181220"/>
                  </a:lnTo>
                  <a:lnTo>
                    <a:pt x="111400" y="1223446"/>
                  </a:lnTo>
                  <a:lnTo>
                    <a:pt x="87487" y="1266269"/>
                  </a:lnTo>
                  <a:lnTo>
                    <a:pt x="64379" y="1309680"/>
                  </a:lnTo>
                  <a:lnTo>
                    <a:pt x="42087" y="1353672"/>
                  </a:lnTo>
                  <a:lnTo>
                    <a:pt x="20623" y="1398237"/>
                  </a:lnTo>
                  <a:lnTo>
                    <a:pt x="0" y="14433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7200" y="4038650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913071" y="40560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6932612" y="3048000"/>
            <a:ext cx="1676400" cy="1447800"/>
          </a:xfrm>
          <a:custGeom>
            <a:avLst/>
            <a:gdLst/>
            <a:ahLst/>
            <a:cxnLst/>
            <a:rect l="l" t="t" r="r" b="b"/>
            <a:pathLst>
              <a:path w="1676400" h="1447800">
                <a:moveTo>
                  <a:pt x="0" y="723900"/>
                </a:moveTo>
                <a:lnTo>
                  <a:pt x="1529" y="679802"/>
                </a:lnTo>
                <a:lnTo>
                  <a:pt x="6060" y="636403"/>
                </a:lnTo>
                <a:lnTo>
                  <a:pt x="13504" y="593778"/>
                </a:lnTo>
                <a:lnTo>
                  <a:pt x="23774" y="552004"/>
                </a:lnTo>
                <a:lnTo>
                  <a:pt x="36781" y="511155"/>
                </a:lnTo>
                <a:lnTo>
                  <a:pt x="52439" y="471309"/>
                </a:lnTo>
                <a:lnTo>
                  <a:pt x="70660" y="432539"/>
                </a:lnTo>
                <a:lnTo>
                  <a:pt x="91355" y="394922"/>
                </a:lnTo>
                <a:lnTo>
                  <a:pt x="114438" y="358535"/>
                </a:lnTo>
                <a:lnTo>
                  <a:pt x="139820" y="323451"/>
                </a:lnTo>
                <a:lnTo>
                  <a:pt x="167414" y="289748"/>
                </a:lnTo>
                <a:lnTo>
                  <a:pt x="197133" y="257501"/>
                </a:lnTo>
                <a:lnTo>
                  <a:pt x="228888" y="226786"/>
                </a:lnTo>
                <a:lnTo>
                  <a:pt x="262592" y="197678"/>
                </a:lnTo>
                <a:lnTo>
                  <a:pt x="298157" y="170253"/>
                </a:lnTo>
                <a:lnTo>
                  <a:pt x="335495" y="144587"/>
                </a:lnTo>
                <a:lnTo>
                  <a:pt x="374520" y="120755"/>
                </a:lnTo>
                <a:lnTo>
                  <a:pt x="415143" y="98834"/>
                </a:lnTo>
                <a:lnTo>
                  <a:pt x="457276" y="78898"/>
                </a:lnTo>
                <a:lnTo>
                  <a:pt x="500832" y="61025"/>
                </a:lnTo>
                <a:lnTo>
                  <a:pt x="545723" y="45289"/>
                </a:lnTo>
                <a:lnTo>
                  <a:pt x="591862" y="31766"/>
                </a:lnTo>
                <a:lnTo>
                  <a:pt x="639161" y="20532"/>
                </a:lnTo>
                <a:lnTo>
                  <a:pt x="687531" y="11663"/>
                </a:lnTo>
                <a:lnTo>
                  <a:pt x="736886" y="5234"/>
                </a:lnTo>
                <a:lnTo>
                  <a:pt x="787138" y="1321"/>
                </a:lnTo>
                <a:lnTo>
                  <a:pt x="838200" y="0"/>
                </a:lnTo>
                <a:lnTo>
                  <a:pt x="889261" y="1321"/>
                </a:lnTo>
                <a:lnTo>
                  <a:pt x="939513" y="5234"/>
                </a:lnTo>
                <a:lnTo>
                  <a:pt x="988868" y="11663"/>
                </a:lnTo>
                <a:lnTo>
                  <a:pt x="1037238" y="20532"/>
                </a:lnTo>
                <a:lnTo>
                  <a:pt x="1084537" y="31766"/>
                </a:lnTo>
                <a:lnTo>
                  <a:pt x="1130676" y="45289"/>
                </a:lnTo>
                <a:lnTo>
                  <a:pt x="1175567" y="61025"/>
                </a:lnTo>
                <a:lnTo>
                  <a:pt x="1219123" y="78898"/>
                </a:lnTo>
                <a:lnTo>
                  <a:pt x="1261256" y="98834"/>
                </a:lnTo>
                <a:lnTo>
                  <a:pt x="1301879" y="120755"/>
                </a:lnTo>
                <a:lnTo>
                  <a:pt x="1340904" y="144587"/>
                </a:lnTo>
                <a:lnTo>
                  <a:pt x="1378242" y="170253"/>
                </a:lnTo>
                <a:lnTo>
                  <a:pt x="1413807" y="197678"/>
                </a:lnTo>
                <a:lnTo>
                  <a:pt x="1447511" y="226786"/>
                </a:lnTo>
                <a:lnTo>
                  <a:pt x="1479266" y="257501"/>
                </a:lnTo>
                <a:lnTo>
                  <a:pt x="1508985" y="289748"/>
                </a:lnTo>
                <a:lnTo>
                  <a:pt x="1536579" y="323451"/>
                </a:lnTo>
                <a:lnTo>
                  <a:pt x="1561961" y="358535"/>
                </a:lnTo>
                <a:lnTo>
                  <a:pt x="1585044" y="394922"/>
                </a:lnTo>
                <a:lnTo>
                  <a:pt x="1605739" y="432539"/>
                </a:lnTo>
                <a:lnTo>
                  <a:pt x="1623960" y="471309"/>
                </a:lnTo>
                <a:lnTo>
                  <a:pt x="1639618" y="511155"/>
                </a:lnTo>
                <a:lnTo>
                  <a:pt x="1652625" y="552004"/>
                </a:lnTo>
                <a:lnTo>
                  <a:pt x="1662895" y="593778"/>
                </a:lnTo>
                <a:lnTo>
                  <a:pt x="1670339" y="636403"/>
                </a:lnTo>
                <a:lnTo>
                  <a:pt x="1674870" y="679802"/>
                </a:lnTo>
                <a:lnTo>
                  <a:pt x="1676400" y="723900"/>
                </a:lnTo>
                <a:lnTo>
                  <a:pt x="1674870" y="767997"/>
                </a:lnTo>
                <a:lnTo>
                  <a:pt x="1670339" y="811396"/>
                </a:lnTo>
                <a:lnTo>
                  <a:pt x="1662895" y="854021"/>
                </a:lnTo>
                <a:lnTo>
                  <a:pt x="1652625" y="895795"/>
                </a:lnTo>
                <a:lnTo>
                  <a:pt x="1639618" y="936644"/>
                </a:lnTo>
                <a:lnTo>
                  <a:pt x="1623960" y="976490"/>
                </a:lnTo>
                <a:lnTo>
                  <a:pt x="1605739" y="1015260"/>
                </a:lnTo>
                <a:lnTo>
                  <a:pt x="1585044" y="1052877"/>
                </a:lnTo>
                <a:lnTo>
                  <a:pt x="1561961" y="1089264"/>
                </a:lnTo>
                <a:lnTo>
                  <a:pt x="1536579" y="1124348"/>
                </a:lnTo>
                <a:lnTo>
                  <a:pt x="1508985" y="1158051"/>
                </a:lnTo>
                <a:lnTo>
                  <a:pt x="1479266" y="1190298"/>
                </a:lnTo>
                <a:lnTo>
                  <a:pt x="1447511" y="1221013"/>
                </a:lnTo>
                <a:lnTo>
                  <a:pt x="1413807" y="1250121"/>
                </a:lnTo>
                <a:lnTo>
                  <a:pt x="1378242" y="1277546"/>
                </a:lnTo>
                <a:lnTo>
                  <a:pt x="1340904" y="1303212"/>
                </a:lnTo>
                <a:lnTo>
                  <a:pt x="1301879" y="1327044"/>
                </a:lnTo>
                <a:lnTo>
                  <a:pt x="1261256" y="1348965"/>
                </a:lnTo>
                <a:lnTo>
                  <a:pt x="1219123" y="1368901"/>
                </a:lnTo>
                <a:lnTo>
                  <a:pt x="1175567" y="1386774"/>
                </a:lnTo>
                <a:lnTo>
                  <a:pt x="1130676" y="1402510"/>
                </a:lnTo>
                <a:lnTo>
                  <a:pt x="1084537" y="1416033"/>
                </a:lnTo>
                <a:lnTo>
                  <a:pt x="1037238" y="1427267"/>
                </a:lnTo>
                <a:lnTo>
                  <a:pt x="988868" y="1436136"/>
                </a:lnTo>
                <a:lnTo>
                  <a:pt x="939513" y="1442565"/>
                </a:lnTo>
                <a:lnTo>
                  <a:pt x="889261" y="1446478"/>
                </a:lnTo>
                <a:lnTo>
                  <a:pt x="838200" y="1447800"/>
                </a:lnTo>
                <a:lnTo>
                  <a:pt x="787138" y="1446478"/>
                </a:lnTo>
                <a:lnTo>
                  <a:pt x="736886" y="1442565"/>
                </a:lnTo>
                <a:lnTo>
                  <a:pt x="687531" y="1436136"/>
                </a:lnTo>
                <a:lnTo>
                  <a:pt x="639161" y="1427267"/>
                </a:lnTo>
                <a:lnTo>
                  <a:pt x="591862" y="1416033"/>
                </a:lnTo>
                <a:lnTo>
                  <a:pt x="545723" y="1402510"/>
                </a:lnTo>
                <a:lnTo>
                  <a:pt x="500832" y="1386774"/>
                </a:lnTo>
                <a:lnTo>
                  <a:pt x="457276" y="1368901"/>
                </a:lnTo>
                <a:lnTo>
                  <a:pt x="415143" y="1348965"/>
                </a:lnTo>
                <a:lnTo>
                  <a:pt x="374520" y="1327044"/>
                </a:lnTo>
                <a:lnTo>
                  <a:pt x="335495" y="1303212"/>
                </a:lnTo>
                <a:lnTo>
                  <a:pt x="298157" y="1277546"/>
                </a:lnTo>
                <a:lnTo>
                  <a:pt x="262592" y="1250121"/>
                </a:lnTo>
                <a:lnTo>
                  <a:pt x="228888" y="1221013"/>
                </a:lnTo>
                <a:lnTo>
                  <a:pt x="197133" y="1190298"/>
                </a:lnTo>
                <a:lnTo>
                  <a:pt x="167414" y="1158051"/>
                </a:lnTo>
                <a:lnTo>
                  <a:pt x="139820" y="1124348"/>
                </a:lnTo>
                <a:lnTo>
                  <a:pt x="114438" y="1089264"/>
                </a:lnTo>
                <a:lnTo>
                  <a:pt x="91355" y="1052877"/>
                </a:lnTo>
                <a:lnTo>
                  <a:pt x="70660" y="1015260"/>
                </a:lnTo>
                <a:lnTo>
                  <a:pt x="52439" y="976490"/>
                </a:lnTo>
                <a:lnTo>
                  <a:pt x="36781" y="936644"/>
                </a:lnTo>
                <a:lnTo>
                  <a:pt x="23774" y="895795"/>
                </a:lnTo>
                <a:lnTo>
                  <a:pt x="13504" y="854021"/>
                </a:lnTo>
                <a:lnTo>
                  <a:pt x="6060" y="811396"/>
                </a:lnTo>
                <a:lnTo>
                  <a:pt x="1529" y="767997"/>
                </a:lnTo>
                <a:lnTo>
                  <a:pt x="0" y="723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38130" y="5655055"/>
            <a:ext cx="77622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9640" marR="5080" indent="-91757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Goudy Old Style"/>
                <a:cs typeface="Goudy Old Style"/>
              </a:rPr>
              <a:t>Starts</a:t>
            </a:r>
            <a:r>
              <a:rPr dirty="0" sz="2400" spc="-2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with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same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anatomy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as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PRK,</a:t>
            </a:r>
            <a:r>
              <a:rPr dirty="0" sz="2400" spc="-4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but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in</a:t>
            </a:r>
            <a:r>
              <a:rPr dirty="0" sz="2400" spc="-4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LASIK</a:t>
            </a:r>
            <a:r>
              <a:rPr dirty="0" sz="2400" spc="-2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surgeon </a:t>
            </a:r>
            <a:r>
              <a:rPr dirty="0" sz="2400">
                <a:latin typeface="Goudy Old Style"/>
                <a:cs typeface="Goudy Old Style"/>
              </a:rPr>
              <a:t>just</a:t>
            </a:r>
            <a:r>
              <a:rPr dirty="0" sz="2400" spc="-80">
                <a:latin typeface="Goudy Old Style"/>
                <a:cs typeface="Goudy Old Style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Goudy Old Style"/>
                <a:cs typeface="Goudy Old Style"/>
              </a:rPr>
              <a:t>moves</a:t>
            </a:r>
            <a:r>
              <a:rPr dirty="0" u="none" sz="2400" spc="-80">
                <a:latin typeface="Goudy Old Style"/>
                <a:cs typeface="Goudy Old Style"/>
              </a:rPr>
              <a:t> </a:t>
            </a:r>
            <a:r>
              <a:rPr dirty="0" u="none" sz="2400">
                <a:latin typeface="Goudy Old Style"/>
                <a:cs typeface="Goudy Old Style"/>
              </a:rPr>
              <a:t>the</a:t>
            </a:r>
            <a:r>
              <a:rPr dirty="0" u="none" sz="2400" spc="-75">
                <a:latin typeface="Goudy Old Style"/>
                <a:cs typeface="Goudy Old Style"/>
              </a:rPr>
              <a:t> </a:t>
            </a:r>
            <a:r>
              <a:rPr dirty="0" u="none" sz="2400">
                <a:latin typeface="Goudy Old Style"/>
                <a:cs typeface="Goudy Old Style"/>
              </a:rPr>
              <a:t>epithelium</a:t>
            </a:r>
            <a:r>
              <a:rPr dirty="0" u="none" sz="2400" spc="-55">
                <a:latin typeface="Goudy Old Style"/>
                <a:cs typeface="Goudy Old Style"/>
              </a:rPr>
              <a:t> </a:t>
            </a:r>
            <a:r>
              <a:rPr dirty="0" u="none" sz="2400">
                <a:latin typeface="Goudy Old Style"/>
                <a:cs typeface="Goudy Old Style"/>
              </a:rPr>
              <a:t>rather</a:t>
            </a:r>
            <a:r>
              <a:rPr dirty="0" u="none" sz="2400" spc="-65">
                <a:latin typeface="Goudy Old Style"/>
                <a:cs typeface="Goudy Old Style"/>
              </a:rPr>
              <a:t> </a:t>
            </a:r>
            <a:r>
              <a:rPr dirty="0" u="none" sz="2400">
                <a:latin typeface="Goudy Old Style"/>
                <a:cs typeface="Goudy Old Style"/>
              </a:rPr>
              <a:t>than</a:t>
            </a:r>
            <a:r>
              <a:rPr dirty="0" u="none" sz="2400" spc="-75">
                <a:latin typeface="Goudy Old Style"/>
                <a:cs typeface="Goudy Old Style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Goudy Old Style"/>
                <a:cs typeface="Goudy Old Style"/>
              </a:rPr>
              <a:t>removes</a:t>
            </a:r>
            <a:r>
              <a:rPr dirty="0" u="none" sz="2400" spc="-60">
                <a:latin typeface="Goudy Old Style"/>
                <a:cs typeface="Goudy Old Style"/>
              </a:rPr>
              <a:t> </a:t>
            </a:r>
            <a:r>
              <a:rPr dirty="0" u="none" sz="2400" spc="-25">
                <a:latin typeface="Goudy Old Style"/>
                <a:cs typeface="Goudy Old Style"/>
              </a:rPr>
              <a:t>it.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1304" y="6266053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8434" y="275654"/>
            <a:ext cx="472376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LASIK</a:t>
            </a:r>
            <a:r>
              <a:rPr dirty="0" spc="-30"/>
              <a:t> </a:t>
            </a:r>
            <a:r>
              <a:rPr dirty="0"/>
              <a:t>Flap</a:t>
            </a:r>
            <a:r>
              <a:rPr dirty="0" spc="-35"/>
              <a:t> </a:t>
            </a:r>
            <a:r>
              <a:rPr dirty="0" spc="-10"/>
              <a:t>Creation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18527" y="1288097"/>
            <a:ext cx="6642734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Goudy Old Style"/>
                <a:cs typeface="Goudy Old Style"/>
              </a:rPr>
              <a:t>The</a:t>
            </a:r>
            <a:r>
              <a:rPr dirty="0" sz="3200" spc="-4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epithelium,</a:t>
            </a:r>
            <a:r>
              <a:rPr dirty="0" sz="3200" spc="-6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or</a:t>
            </a:r>
            <a:r>
              <a:rPr dirty="0" sz="3200" spc="-3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skin,</a:t>
            </a:r>
            <a:r>
              <a:rPr dirty="0" sz="3200" spc="-1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is</a:t>
            </a:r>
            <a:r>
              <a:rPr dirty="0" sz="3200" spc="-2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too</a:t>
            </a:r>
            <a:r>
              <a:rPr dirty="0" sz="3200" spc="-4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fragile</a:t>
            </a:r>
            <a:r>
              <a:rPr dirty="0" sz="3200" spc="-65">
                <a:latin typeface="Goudy Old Style"/>
                <a:cs typeface="Goudy Old Style"/>
              </a:rPr>
              <a:t> </a:t>
            </a:r>
            <a:r>
              <a:rPr dirty="0" sz="3200" spc="-25">
                <a:latin typeface="Goudy Old Style"/>
                <a:cs typeface="Goudy Old Style"/>
              </a:rPr>
              <a:t>to </a:t>
            </a:r>
            <a:r>
              <a:rPr dirty="0" sz="3200">
                <a:latin typeface="Goudy Old Style"/>
                <a:cs typeface="Goudy Old Style"/>
              </a:rPr>
              <a:t>move</a:t>
            </a:r>
            <a:r>
              <a:rPr dirty="0" sz="3200" spc="-4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by</a:t>
            </a:r>
            <a:r>
              <a:rPr dirty="0" sz="3200" spc="-2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itself</a:t>
            </a:r>
            <a:r>
              <a:rPr dirty="0" sz="3200" spc="-2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without</a:t>
            </a:r>
            <a:r>
              <a:rPr dirty="0" sz="3200" spc="-4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tearing,</a:t>
            </a:r>
            <a:r>
              <a:rPr dirty="0" sz="3200" spc="-5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so</a:t>
            </a:r>
            <a:r>
              <a:rPr dirty="0" sz="3200" spc="-1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a</a:t>
            </a:r>
            <a:r>
              <a:rPr dirty="0" sz="3200" spc="-2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flap</a:t>
            </a:r>
            <a:r>
              <a:rPr dirty="0" sz="3200" spc="-45">
                <a:latin typeface="Goudy Old Style"/>
                <a:cs typeface="Goudy Old Style"/>
              </a:rPr>
              <a:t> </a:t>
            </a:r>
            <a:r>
              <a:rPr dirty="0" sz="3200" spc="-35">
                <a:latin typeface="Goudy Old Style"/>
                <a:cs typeface="Goudy Old Style"/>
              </a:rPr>
              <a:t>is </a:t>
            </a:r>
            <a:r>
              <a:rPr dirty="0" sz="3200">
                <a:latin typeface="Goudy Old Style"/>
                <a:cs typeface="Goudy Old Style"/>
              </a:rPr>
              <a:t>created</a:t>
            </a:r>
            <a:r>
              <a:rPr dirty="0" sz="3200" spc="-10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from</a:t>
            </a:r>
            <a:r>
              <a:rPr dirty="0" sz="3200" spc="-8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stroma</a:t>
            </a:r>
            <a:r>
              <a:rPr dirty="0" sz="3200" spc="-9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and</a:t>
            </a:r>
            <a:r>
              <a:rPr dirty="0" sz="3200" spc="-65">
                <a:latin typeface="Goudy Old Style"/>
                <a:cs typeface="Goudy Old Style"/>
              </a:rPr>
              <a:t> </a:t>
            </a:r>
            <a:r>
              <a:rPr dirty="0" sz="3200" spc="-20">
                <a:latin typeface="Goudy Old Style"/>
                <a:cs typeface="Goudy Old Style"/>
              </a:rPr>
              <a:t>skin</a:t>
            </a:r>
            <a:endParaRPr sz="3200">
              <a:latin typeface="Goudy Old Style"/>
              <a:cs typeface="Goudy Old Style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42912" y="2805107"/>
            <a:ext cx="6353175" cy="2538730"/>
            <a:chOff x="442912" y="2805107"/>
            <a:chExt cx="6353175" cy="2538730"/>
          </a:xfrm>
        </p:grpSpPr>
        <p:sp>
          <p:nvSpPr>
            <p:cNvPr id="7" name="object 7" descr=""/>
            <p:cNvSpPr/>
            <p:nvPr/>
          </p:nvSpPr>
          <p:spPr>
            <a:xfrm>
              <a:off x="1535004" y="2990844"/>
              <a:ext cx="4260850" cy="1437005"/>
            </a:xfrm>
            <a:custGeom>
              <a:avLst/>
              <a:gdLst/>
              <a:ahLst/>
              <a:cxnLst/>
              <a:rect l="l" t="t" r="r" b="b"/>
              <a:pathLst>
                <a:path w="4260850" h="1437004">
                  <a:moveTo>
                    <a:pt x="4260850" y="1436484"/>
                  </a:moveTo>
                  <a:lnTo>
                    <a:pt x="4240527" y="1390763"/>
                  </a:lnTo>
                  <a:lnTo>
                    <a:pt x="4219372" y="1345626"/>
                  </a:lnTo>
                  <a:lnTo>
                    <a:pt x="4197397" y="1301081"/>
                  </a:lnTo>
                  <a:lnTo>
                    <a:pt x="4174614" y="1257137"/>
                  </a:lnTo>
                  <a:lnTo>
                    <a:pt x="4151034" y="1213802"/>
                  </a:lnTo>
                  <a:lnTo>
                    <a:pt x="4126670" y="1171083"/>
                  </a:lnTo>
                  <a:lnTo>
                    <a:pt x="4101534" y="1128990"/>
                  </a:lnTo>
                  <a:lnTo>
                    <a:pt x="4075638" y="1087529"/>
                  </a:lnTo>
                  <a:lnTo>
                    <a:pt x="4048993" y="1046709"/>
                  </a:lnTo>
                  <a:lnTo>
                    <a:pt x="4021613" y="1006539"/>
                  </a:lnTo>
                  <a:lnTo>
                    <a:pt x="3993509" y="967025"/>
                  </a:lnTo>
                  <a:lnTo>
                    <a:pt x="3964692" y="928177"/>
                  </a:lnTo>
                  <a:lnTo>
                    <a:pt x="3935176" y="890003"/>
                  </a:lnTo>
                  <a:lnTo>
                    <a:pt x="3904972" y="852510"/>
                  </a:lnTo>
                  <a:lnTo>
                    <a:pt x="3874092" y="815707"/>
                  </a:lnTo>
                  <a:lnTo>
                    <a:pt x="3842548" y="779601"/>
                  </a:lnTo>
                  <a:lnTo>
                    <a:pt x="3810353" y="744201"/>
                  </a:lnTo>
                  <a:lnTo>
                    <a:pt x="3777517" y="709516"/>
                  </a:lnTo>
                  <a:lnTo>
                    <a:pt x="3744055" y="675552"/>
                  </a:lnTo>
                  <a:lnTo>
                    <a:pt x="3709976" y="642318"/>
                  </a:lnTo>
                  <a:lnTo>
                    <a:pt x="3675294" y="609823"/>
                  </a:lnTo>
                  <a:lnTo>
                    <a:pt x="3640020" y="578074"/>
                  </a:lnTo>
                  <a:lnTo>
                    <a:pt x="3604167" y="547080"/>
                  </a:lnTo>
                  <a:lnTo>
                    <a:pt x="3567746" y="516848"/>
                  </a:lnTo>
                  <a:lnTo>
                    <a:pt x="3530770" y="487387"/>
                  </a:lnTo>
                  <a:lnTo>
                    <a:pt x="3493250" y="458704"/>
                  </a:lnTo>
                  <a:lnTo>
                    <a:pt x="3455199" y="430808"/>
                  </a:lnTo>
                  <a:lnTo>
                    <a:pt x="3416629" y="403708"/>
                  </a:lnTo>
                  <a:lnTo>
                    <a:pt x="3377551" y="377410"/>
                  </a:lnTo>
                  <a:lnTo>
                    <a:pt x="3337978" y="351923"/>
                  </a:lnTo>
                  <a:lnTo>
                    <a:pt x="3297922" y="327256"/>
                  </a:lnTo>
                  <a:lnTo>
                    <a:pt x="3257395" y="303416"/>
                  </a:lnTo>
                  <a:lnTo>
                    <a:pt x="3216409" y="280412"/>
                  </a:lnTo>
                  <a:lnTo>
                    <a:pt x="3174976" y="258251"/>
                  </a:lnTo>
                  <a:lnTo>
                    <a:pt x="3133107" y="236941"/>
                  </a:lnTo>
                  <a:lnTo>
                    <a:pt x="3090816" y="216492"/>
                  </a:lnTo>
                  <a:lnTo>
                    <a:pt x="3048114" y="196910"/>
                  </a:lnTo>
                  <a:lnTo>
                    <a:pt x="3005012" y="178204"/>
                  </a:lnTo>
                  <a:lnTo>
                    <a:pt x="2961524" y="160383"/>
                  </a:lnTo>
                  <a:lnTo>
                    <a:pt x="2917661" y="143453"/>
                  </a:lnTo>
                  <a:lnTo>
                    <a:pt x="2873436" y="127424"/>
                  </a:lnTo>
                  <a:lnTo>
                    <a:pt x="2828859" y="112303"/>
                  </a:lnTo>
                  <a:lnTo>
                    <a:pt x="2783944" y="98099"/>
                  </a:lnTo>
                  <a:lnTo>
                    <a:pt x="2738702" y="84819"/>
                  </a:lnTo>
                  <a:lnTo>
                    <a:pt x="2693146" y="72471"/>
                  </a:lnTo>
                  <a:lnTo>
                    <a:pt x="2647287" y="61065"/>
                  </a:lnTo>
                  <a:lnTo>
                    <a:pt x="2601137" y="50607"/>
                  </a:lnTo>
                  <a:lnTo>
                    <a:pt x="2554709" y="41107"/>
                  </a:lnTo>
                  <a:lnTo>
                    <a:pt x="2508014" y="32571"/>
                  </a:lnTo>
                  <a:lnTo>
                    <a:pt x="2461065" y="25008"/>
                  </a:lnTo>
                  <a:lnTo>
                    <a:pt x="2413874" y="18427"/>
                  </a:lnTo>
                  <a:lnTo>
                    <a:pt x="2366452" y="12835"/>
                  </a:lnTo>
                  <a:lnTo>
                    <a:pt x="2318812" y="8241"/>
                  </a:lnTo>
                  <a:lnTo>
                    <a:pt x="2270966" y="4652"/>
                  </a:lnTo>
                  <a:lnTo>
                    <a:pt x="2222925" y="2077"/>
                  </a:lnTo>
                  <a:lnTo>
                    <a:pt x="2174703" y="523"/>
                  </a:lnTo>
                  <a:lnTo>
                    <a:pt x="2126310" y="0"/>
                  </a:lnTo>
                  <a:lnTo>
                    <a:pt x="2077441" y="527"/>
                  </a:lnTo>
                  <a:lnTo>
                    <a:pt x="2028744" y="2106"/>
                  </a:lnTo>
                  <a:lnTo>
                    <a:pt x="1980232" y="4726"/>
                  </a:lnTo>
                  <a:lnTo>
                    <a:pt x="1931917" y="8381"/>
                  </a:lnTo>
                  <a:lnTo>
                    <a:pt x="1883812" y="13061"/>
                  </a:lnTo>
                  <a:lnTo>
                    <a:pt x="1835929" y="18758"/>
                  </a:lnTo>
                  <a:lnTo>
                    <a:pt x="1788281" y="25464"/>
                  </a:lnTo>
                  <a:lnTo>
                    <a:pt x="1740879" y="33171"/>
                  </a:lnTo>
                  <a:lnTo>
                    <a:pt x="1693737" y="41870"/>
                  </a:lnTo>
                  <a:lnTo>
                    <a:pt x="1646867" y="51553"/>
                  </a:lnTo>
                  <a:lnTo>
                    <a:pt x="1600281" y="62212"/>
                  </a:lnTo>
                  <a:lnTo>
                    <a:pt x="1553992" y="73838"/>
                  </a:lnTo>
                  <a:lnTo>
                    <a:pt x="1508012" y="86424"/>
                  </a:lnTo>
                  <a:lnTo>
                    <a:pt x="1462354" y="99960"/>
                  </a:lnTo>
                  <a:lnTo>
                    <a:pt x="1417030" y="114439"/>
                  </a:lnTo>
                  <a:lnTo>
                    <a:pt x="1372052" y="129852"/>
                  </a:lnTo>
                  <a:lnTo>
                    <a:pt x="1327433" y="146191"/>
                  </a:lnTo>
                  <a:lnTo>
                    <a:pt x="1283186" y="163448"/>
                  </a:lnTo>
                  <a:lnTo>
                    <a:pt x="1239323" y="181614"/>
                  </a:lnTo>
                  <a:lnTo>
                    <a:pt x="1195856" y="200681"/>
                  </a:lnTo>
                  <a:lnTo>
                    <a:pt x="1152798" y="220641"/>
                  </a:lnTo>
                  <a:lnTo>
                    <a:pt x="1110161" y="241485"/>
                  </a:lnTo>
                  <a:lnTo>
                    <a:pt x="1067958" y="263206"/>
                  </a:lnTo>
                  <a:lnTo>
                    <a:pt x="1026201" y="285794"/>
                  </a:lnTo>
                  <a:lnTo>
                    <a:pt x="984902" y="309242"/>
                  </a:lnTo>
                  <a:lnTo>
                    <a:pt x="944074" y="333541"/>
                  </a:lnTo>
                  <a:lnTo>
                    <a:pt x="903730" y="358683"/>
                  </a:lnTo>
                  <a:lnTo>
                    <a:pt x="863882" y="384660"/>
                  </a:lnTo>
                  <a:lnTo>
                    <a:pt x="824542" y="411463"/>
                  </a:lnTo>
                  <a:lnTo>
                    <a:pt x="785723" y="439085"/>
                  </a:lnTo>
                  <a:lnTo>
                    <a:pt x="747437" y="467516"/>
                  </a:lnTo>
                  <a:lnTo>
                    <a:pt x="709697" y="496748"/>
                  </a:lnTo>
                  <a:lnTo>
                    <a:pt x="672515" y="526774"/>
                  </a:lnTo>
                  <a:lnTo>
                    <a:pt x="635904" y="557584"/>
                  </a:lnTo>
                  <a:lnTo>
                    <a:pt x="599875" y="589172"/>
                  </a:lnTo>
                  <a:lnTo>
                    <a:pt x="564442" y="621527"/>
                  </a:lnTo>
                  <a:lnTo>
                    <a:pt x="529617" y="654642"/>
                  </a:lnTo>
                  <a:lnTo>
                    <a:pt x="495413" y="688509"/>
                  </a:lnTo>
                  <a:lnTo>
                    <a:pt x="461841" y="723120"/>
                  </a:lnTo>
                  <a:lnTo>
                    <a:pt x="428914" y="758465"/>
                  </a:lnTo>
                  <a:lnTo>
                    <a:pt x="396645" y="794538"/>
                  </a:lnTo>
                  <a:lnTo>
                    <a:pt x="365047" y="831328"/>
                  </a:lnTo>
                  <a:lnTo>
                    <a:pt x="334131" y="868829"/>
                  </a:lnTo>
                  <a:lnTo>
                    <a:pt x="303909" y="907032"/>
                  </a:lnTo>
                  <a:lnTo>
                    <a:pt x="274396" y="945929"/>
                  </a:lnTo>
                  <a:lnTo>
                    <a:pt x="245602" y="985510"/>
                  </a:lnTo>
                  <a:lnTo>
                    <a:pt x="217541" y="1025769"/>
                  </a:lnTo>
                  <a:lnTo>
                    <a:pt x="190224" y="1066696"/>
                  </a:lnTo>
                  <a:lnTo>
                    <a:pt x="163665" y="1108284"/>
                  </a:lnTo>
                  <a:lnTo>
                    <a:pt x="137876" y="1150524"/>
                  </a:lnTo>
                  <a:lnTo>
                    <a:pt x="112868" y="1193408"/>
                  </a:lnTo>
                  <a:lnTo>
                    <a:pt x="88655" y="1236927"/>
                  </a:lnTo>
                  <a:lnTo>
                    <a:pt x="65250" y="1281073"/>
                  </a:lnTo>
                  <a:lnTo>
                    <a:pt x="42664" y="1325839"/>
                  </a:lnTo>
                  <a:lnTo>
                    <a:pt x="20909" y="1371214"/>
                  </a:lnTo>
                  <a:lnTo>
                    <a:pt x="0" y="1417193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981109" y="3675058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832109" y="44370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3400" y="4437114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90600" y="4585423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4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12309" y="4559300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36574" y="2819394"/>
              <a:ext cx="4450080" cy="1482090"/>
            </a:xfrm>
            <a:custGeom>
              <a:avLst/>
              <a:gdLst/>
              <a:ahLst/>
              <a:cxnLst/>
              <a:rect l="l" t="t" r="r" b="b"/>
              <a:pathLst>
                <a:path w="4450080" h="1482089">
                  <a:moveTo>
                    <a:pt x="4449762" y="1481836"/>
                  </a:moveTo>
                  <a:lnTo>
                    <a:pt x="4429946" y="1436418"/>
                  </a:lnTo>
                  <a:lnTo>
                    <a:pt x="4409284" y="1391553"/>
                  </a:lnTo>
                  <a:lnTo>
                    <a:pt x="4387788" y="1347246"/>
                  </a:lnTo>
                  <a:lnTo>
                    <a:pt x="4365470" y="1303507"/>
                  </a:lnTo>
                  <a:lnTo>
                    <a:pt x="4342341" y="1260343"/>
                  </a:lnTo>
                  <a:lnTo>
                    <a:pt x="4318414" y="1217762"/>
                  </a:lnTo>
                  <a:lnTo>
                    <a:pt x="4293699" y="1175771"/>
                  </a:lnTo>
                  <a:lnTo>
                    <a:pt x="4268210" y="1134378"/>
                  </a:lnTo>
                  <a:lnTo>
                    <a:pt x="4241956" y="1093592"/>
                  </a:lnTo>
                  <a:lnTo>
                    <a:pt x="4214952" y="1053420"/>
                  </a:lnTo>
                  <a:lnTo>
                    <a:pt x="4187208" y="1013870"/>
                  </a:lnTo>
                  <a:lnTo>
                    <a:pt x="4158735" y="974949"/>
                  </a:lnTo>
                  <a:lnTo>
                    <a:pt x="4129547" y="936666"/>
                  </a:lnTo>
                  <a:lnTo>
                    <a:pt x="4099654" y="899028"/>
                  </a:lnTo>
                  <a:lnTo>
                    <a:pt x="4069068" y="862044"/>
                  </a:lnTo>
                  <a:lnTo>
                    <a:pt x="4037802" y="825720"/>
                  </a:lnTo>
                  <a:lnTo>
                    <a:pt x="4005866" y="790065"/>
                  </a:lnTo>
                  <a:lnTo>
                    <a:pt x="3973273" y="755087"/>
                  </a:lnTo>
                  <a:lnTo>
                    <a:pt x="3940035" y="720793"/>
                  </a:lnTo>
                  <a:lnTo>
                    <a:pt x="3906164" y="687191"/>
                  </a:lnTo>
                  <a:lnTo>
                    <a:pt x="3871670" y="654289"/>
                  </a:lnTo>
                  <a:lnTo>
                    <a:pt x="3836566" y="622096"/>
                  </a:lnTo>
                  <a:lnTo>
                    <a:pt x="3800864" y="590617"/>
                  </a:lnTo>
                  <a:lnTo>
                    <a:pt x="3764576" y="559863"/>
                  </a:lnTo>
                  <a:lnTo>
                    <a:pt x="3727713" y="529840"/>
                  </a:lnTo>
                  <a:lnTo>
                    <a:pt x="3690287" y="500555"/>
                  </a:lnTo>
                  <a:lnTo>
                    <a:pt x="3652309" y="472018"/>
                  </a:lnTo>
                  <a:lnTo>
                    <a:pt x="3613793" y="444236"/>
                  </a:lnTo>
                  <a:lnTo>
                    <a:pt x="3574749" y="417216"/>
                  </a:lnTo>
                  <a:lnTo>
                    <a:pt x="3535189" y="390967"/>
                  </a:lnTo>
                  <a:lnTo>
                    <a:pt x="3495125" y="365495"/>
                  </a:lnTo>
                  <a:lnTo>
                    <a:pt x="3454570" y="340810"/>
                  </a:lnTo>
                  <a:lnTo>
                    <a:pt x="3413533" y="316919"/>
                  </a:lnTo>
                  <a:lnTo>
                    <a:pt x="3372029" y="293829"/>
                  </a:lnTo>
                  <a:lnTo>
                    <a:pt x="3330067" y="271549"/>
                  </a:lnTo>
                  <a:lnTo>
                    <a:pt x="3287661" y="250086"/>
                  </a:lnTo>
                  <a:lnTo>
                    <a:pt x="3244821" y="229448"/>
                  </a:lnTo>
                  <a:lnTo>
                    <a:pt x="3201560" y="209644"/>
                  </a:lnTo>
                  <a:lnTo>
                    <a:pt x="3157889" y="190680"/>
                  </a:lnTo>
                  <a:lnTo>
                    <a:pt x="3113821" y="172564"/>
                  </a:lnTo>
                  <a:lnTo>
                    <a:pt x="3069366" y="155305"/>
                  </a:lnTo>
                  <a:lnTo>
                    <a:pt x="3024538" y="138910"/>
                  </a:lnTo>
                  <a:lnTo>
                    <a:pt x="2979346" y="123388"/>
                  </a:lnTo>
                  <a:lnTo>
                    <a:pt x="2933805" y="108745"/>
                  </a:lnTo>
                  <a:lnTo>
                    <a:pt x="2887924" y="94989"/>
                  </a:lnTo>
                  <a:lnTo>
                    <a:pt x="2841716" y="82130"/>
                  </a:lnTo>
                  <a:lnTo>
                    <a:pt x="2795193" y="70173"/>
                  </a:lnTo>
                  <a:lnTo>
                    <a:pt x="2748367" y="59128"/>
                  </a:lnTo>
                  <a:lnTo>
                    <a:pt x="2701249" y="49002"/>
                  </a:lnTo>
                  <a:lnTo>
                    <a:pt x="2653851" y="39802"/>
                  </a:lnTo>
                  <a:lnTo>
                    <a:pt x="2606185" y="31537"/>
                  </a:lnTo>
                  <a:lnTo>
                    <a:pt x="2558262" y="24214"/>
                  </a:lnTo>
                  <a:lnTo>
                    <a:pt x="2510095" y="17842"/>
                  </a:lnTo>
                  <a:lnTo>
                    <a:pt x="2461696" y="12427"/>
                  </a:lnTo>
                  <a:lnTo>
                    <a:pt x="2413075" y="7979"/>
                  </a:lnTo>
                  <a:lnTo>
                    <a:pt x="2364245" y="4504"/>
                  </a:lnTo>
                  <a:lnTo>
                    <a:pt x="2315218" y="2011"/>
                  </a:lnTo>
                  <a:lnTo>
                    <a:pt x="2266006" y="506"/>
                  </a:lnTo>
                  <a:lnTo>
                    <a:pt x="2216619" y="0"/>
                  </a:lnTo>
                  <a:lnTo>
                    <a:pt x="2167158" y="502"/>
                  </a:lnTo>
                  <a:lnTo>
                    <a:pt x="2117869" y="2006"/>
                  </a:lnTo>
                  <a:lnTo>
                    <a:pt x="2068763" y="4503"/>
                  </a:lnTo>
                  <a:lnTo>
                    <a:pt x="2019852" y="7985"/>
                  </a:lnTo>
                  <a:lnTo>
                    <a:pt x="1971149" y="12444"/>
                  </a:lnTo>
                  <a:lnTo>
                    <a:pt x="1922666" y="17873"/>
                  </a:lnTo>
                  <a:lnTo>
                    <a:pt x="1874414" y="24263"/>
                  </a:lnTo>
                  <a:lnTo>
                    <a:pt x="1826405" y="31608"/>
                  </a:lnTo>
                  <a:lnTo>
                    <a:pt x="1778652" y="39899"/>
                  </a:lnTo>
                  <a:lnTo>
                    <a:pt x="1731166" y="49129"/>
                  </a:lnTo>
                  <a:lnTo>
                    <a:pt x="1683958" y="59289"/>
                  </a:lnTo>
                  <a:lnTo>
                    <a:pt x="1637042" y="70372"/>
                  </a:lnTo>
                  <a:lnTo>
                    <a:pt x="1590429" y="82371"/>
                  </a:lnTo>
                  <a:lnTo>
                    <a:pt x="1544131" y="95277"/>
                  </a:lnTo>
                  <a:lnTo>
                    <a:pt x="1498160" y="109082"/>
                  </a:lnTo>
                  <a:lnTo>
                    <a:pt x="1452527" y="123779"/>
                  </a:lnTo>
                  <a:lnTo>
                    <a:pt x="1407246" y="139361"/>
                  </a:lnTo>
                  <a:lnTo>
                    <a:pt x="1362327" y="155818"/>
                  </a:lnTo>
                  <a:lnTo>
                    <a:pt x="1317782" y="173144"/>
                  </a:lnTo>
                  <a:lnTo>
                    <a:pt x="1273624" y="191331"/>
                  </a:lnTo>
                  <a:lnTo>
                    <a:pt x="1229865" y="210371"/>
                  </a:lnTo>
                  <a:lnTo>
                    <a:pt x="1186516" y="230256"/>
                  </a:lnTo>
                  <a:lnTo>
                    <a:pt x="1143590" y="250978"/>
                  </a:lnTo>
                  <a:lnTo>
                    <a:pt x="1101097" y="272530"/>
                  </a:lnTo>
                  <a:lnTo>
                    <a:pt x="1059051" y="294904"/>
                  </a:lnTo>
                  <a:lnTo>
                    <a:pt x="1017464" y="318091"/>
                  </a:lnTo>
                  <a:lnTo>
                    <a:pt x="976346" y="342086"/>
                  </a:lnTo>
                  <a:lnTo>
                    <a:pt x="935710" y="366878"/>
                  </a:lnTo>
                  <a:lnTo>
                    <a:pt x="895569" y="392461"/>
                  </a:lnTo>
                  <a:lnTo>
                    <a:pt x="855933" y="418827"/>
                  </a:lnTo>
                  <a:lnTo>
                    <a:pt x="816815" y="445969"/>
                  </a:lnTo>
                  <a:lnTo>
                    <a:pt x="778227" y="473877"/>
                  </a:lnTo>
                  <a:lnTo>
                    <a:pt x="740180" y="502546"/>
                  </a:lnTo>
                  <a:lnTo>
                    <a:pt x="702688" y="531966"/>
                  </a:lnTo>
                  <a:lnTo>
                    <a:pt x="665761" y="562130"/>
                  </a:lnTo>
                  <a:lnTo>
                    <a:pt x="629411" y="593030"/>
                  </a:lnTo>
                  <a:lnTo>
                    <a:pt x="593651" y="624659"/>
                  </a:lnTo>
                  <a:lnTo>
                    <a:pt x="558492" y="657009"/>
                  </a:lnTo>
                  <a:lnTo>
                    <a:pt x="523947" y="690071"/>
                  </a:lnTo>
                  <a:lnTo>
                    <a:pt x="490027" y="723839"/>
                  </a:lnTo>
                  <a:lnTo>
                    <a:pt x="456744" y="758304"/>
                  </a:lnTo>
                  <a:lnTo>
                    <a:pt x="424111" y="793458"/>
                  </a:lnTo>
                  <a:lnTo>
                    <a:pt x="392138" y="829295"/>
                  </a:lnTo>
                  <a:lnTo>
                    <a:pt x="360839" y="865805"/>
                  </a:lnTo>
                  <a:lnTo>
                    <a:pt x="330224" y="902982"/>
                  </a:lnTo>
                  <a:lnTo>
                    <a:pt x="300307" y="940817"/>
                  </a:lnTo>
                  <a:lnTo>
                    <a:pt x="271098" y="979303"/>
                  </a:lnTo>
                  <a:lnTo>
                    <a:pt x="242610" y="1018431"/>
                  </a:lnTo>
                  <a:lnTo>
                    <a:pt x="214855" y="1058195"/>
                  </a:lnTo>
                  <a:lnTo>
                    <a:pt x="187844" y="1098586"/>
                  </a:lnTo>
                  <a:lnTo>
                    <a:pt x="161590" y="1139597"/>
                  </a:lnTo>
                  <a:lnTo>
                    <a:pt x="136105" y="1181220"/>
                  </a:lnTo>
                  <a:lnTo>
                    <a:pt x="111400" y="1223446"/>
                  </a:lnTo>
                  <a:lnTo>
                    <a:pt x="87487" y="1266269"/>
                  </a:lnTo>
                  <a:lnTo>
                    <a:pt x="64379" y="1309680"/>
                  </a:lnTo>
                  <a:lnTo>
                    <a:pt x="42087" y="1353672"/>
                  </a:lnTo>
                  <a:lnTo>
                    <a:pt x="20623" y="1398237"/>
                  </a:lnTo>
                  <a:lnTo>
                    <a:pt x="0" y="14433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57200" y="4267250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913071" y="42846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33600" y="3352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228600" y="228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74900" y="3182941"/>
              <a:ext cx="2654300" cy="485775"/>
            </a:xfrm>
            <a:custGeom>
              <a:avLst/>
              <a:gdLst/>
              <a:ahLst/>
              <a:cxnLst/>
              <a:rect l="l" t="t" r="r" b="b"/>
              <a:pathLst>
                <a:path w="2654300" h="485775">
                  <a:moveTo>
                    <a:pt x="2654300" y="485711"/>
                  </a:moveTo>
                  <a:lnTo>
                    <a:pt x="2614671" y="454657"/>
                  </a:lnTo>
                  <a:lnTo>
                    <a:pt x="2574498" y="424576"/>
                  </a:lnTo>
                  <a:lnTo>
                    <a:pt x="2533796" y="395474"/>
                  </a:lnTo>
                  <a:lnTo>
                    <a:pt x="2492581" y="367357"/>
                  </a:lnTo>
                  <a:lnTo>
                    <a:pt x="2450869" y="340229"/>
                  </a:lnTo>
                  <a:lnTo>
                    <a:pt x="2408676" y="314098"/>
                  </a:lnTo>
                  <a:lnTo>
                    <a:pt x="2366017" y="288967"/>
                  </a:lnTo>
                  <a:lnTo>
                    <a:pt x="2322909" y="264843"/>
                  </a:lnTo>
                  <a:lnTo>
                    <a:pt x="2279367" y="241731"/>
                  </a:lnTo>
                  <a:lnTo>
                    <a:pt x="2235406" y="219637"/>
                  </a:lnTo>
                  <a:lnTo>
                    <a:pt x="2191044" y="198566"/>
                  </a:lnTo>
                  <a:lnTo>
                    <a:pt x="2146295" y="178524"/>
                  </a:lnTo>
                  <a:lnTo>
                    <a:pt x="2101176" y="159517"/>
                  </a:lnTo>
                  <a:lnTo>
                    <a:pt x="2055702" y="141549"/>
                  </a:lnTo>
                  <a:lnTo>
                    <a:pt x="2009889" y="124626"/>
                  </a:lnTo>
                  <a:lnTo>
                    <a:pt x="1963753" y="108755"/>
                  </a:lnTo>
                  <a:lnTo>
                    <a:pt x="1917309" y="93940"/>
                  </a:lnTo>
                  <a:lnTo>
                    <a:pt x="1870575" y="80186"/>
                  </a:lnTo>
                  <a:lnTo>
                    <a:pt x="1823564" y="67501"/>
                  </a:lnTo>
                  <a:lnTo>
                    <a:pt x="1776294" y="55888"/>
                  </a:lnTo>
                  <a:lnTo>
                    <a:pt x="1728780" y="45355"/>
                  </a:lnTo>
                  <a:lnTo>
                    <a:pt x="1681037" y="35905"/>
                  </a:lnTo>
                  <a:lnTo>
                    <a:pt x="1633083" y="27545"/>
                  </a:lnTo>
                  <a:lnTo>
                    <a:pt x="1584931" y="20280"/>
                  </a:lnTo>
                  <a:lnTo>
                    <a:pt x="1536600" y="14116"/>
                  </a:lnTo>
                  <a:lnTo>
                    <a:pt x="1488103" y="9058"/>
                  </a:lnTo>
                  <a:lnTo>
                    <a:pt x="1439457" y="5112"/>
                  </a:lnTo>
                  <a:lnTo>
                    <a:pt x="1390678" y="2283"/>
                  </a:lnTo>
                  <a:lnTo>
                    <a:pt x="1341781" y="577"/>
                  </a:lnTo>
                  <a:lnTo>
                    <a:pt x="1292783" y="0"/>
                  </a:lnTo>
                  <a:lnTo>
                    <a:pt x="1243358" y="576"/>
                  </a:lnTo>
                  <a:lnTo>
                    <a:pt x="1194033" y="2302"/>
                  </a:lnTo>
                  <a:lnTo>
                    <a:pt x="1144824" y="5171"/>
                  </a:lnTo>
                  <a:lnTo>
                    <a:pt x="1095748" y="9179"/>
                  </a:lnTo>
                  <a:lnTo>
                    <a:pt x="1046821" y="14319"/>
                  </a:lnTo>
                  <a:lnTo>
                    <a:pt x="998059" y="20588"/>
                  </a:lnTo>
                  <a:lnTo>
                    <a:pt x="949479" y="27978"/>
                  </a:lnTo>
                  <a:lnTo>
                    <a:pt x="901096" y="36485"/>
                  </a:lnTo>
                  <a:lnTo>
                    <a:pt x="852928" y="46102"/>
                  </a:lnTo>
                  <a:lnTo>
                    <a:pt x="804989" y="56826"/>
                  </a:lnTo>
                  <a:lnTo>
                    <a:pt x="757298" y="68650"/>
                  </a:lnTo>
                  <a:lnTo>
                    <a:pt x="709869" y="81569"/>
                  </a:lnTo>
                  <a:lnTo>
                    <a:pt x="662719" y="95577"/>
                  </a:lnTo>
                  <a:lnTo>
                    <a:pt x="615864" y="110669"/>
                  </a:lnTo>
                  <a:lnTo>
                    <a:pt x="569320" y="126839"/>
                  </a:lnTo>
                  <a:lnTo>
                    <a:pt x="523105" y="144083"/>
                  </a:lnTo>
                  <a:lnTo>
                    <a:pt x="477233" y="162394"/>
                  </a:lnTo>
                  <a:lnTo>
                    <a:pt x="431722" y="181768"/>
                  </a:lnTo>
                  <a:lnTo>
                    <a:pt x="386587" y="202198"/>
                  </a:lnTo>
                  <a:lnTo>
                    <a:pt x="341845" y="223680"/>
                  </a:lnTo>
                  <a:lnTo>
                    <a:pt x="297512" y="246207"/>
                  </a:lnTo>
                  <a:lnTo>
                    <a:pt x="253605" y="269775"/>
                  </a:lnTo>
                  <a:lnTo>
                    <a:pt x="210139" y="294378"/>
                  </a:lnTo>
                  <a:lnTo>
                    <a:pt x="167130" y="320010"/>
                  </a:lnTo>
                  <a:lnTo>
                    <a:pt x="124596" y="346667"/>
                  </a:lnTo>
                  <a:lnTo>
                    <a:pt x="82552" y="374342"/>
                  </a:lnTo>
                  <a:lnTo>
                    <a:pt x="41014" y="403030"/>
                  </a:lnTo>
                  <a:lnTo>
                    <a:pt x="0" y="43272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6918325" y="2889255"/>
            <a:ext cx="1704975" cy="1849755"/>
            <a:chOff x="6918325" y="2889255"/>
            <a:chExt cx="1704975" cy="1849755"/>
          </a:xfrm>
        </p:grpSpPr>
        <p:sp>
          <p:nvSpPr>
            <p:cNvPr id="19" name="object 19" descr=""/>
            <p:cNvSpPr/>
            <p:nvPr/>
          </p:nvSpPr>
          <p:spPr>
            <a:xfrm>
              <a:off x="6932612" y="3276599"/>
              <a:ext cx="1676400" cy="1447800"/>
            </a:xfrm>
            <a:custGeom>
              <a:avLst/>
              <a:gdLst/>
              <a:ahLst/>
              <a:cxnLst/>
              <a:rect l="l" t="t" r="r" b="b"/>
              <a:pathLst>
                <a:path w="1676400" h="1447800">
                  <a:moveTo>
                    <a:pt x="0" y="723900"/>
                  </a:moveTo>
                  <a:lnTo>
                    <a:pt x="1529" y="679802"/>
                  </a:lnTo>
                  <a:lnTo>
                    <a:pt x="6060" y="636403"/>
                  </a:lnTo>
                  <a:lnTo>
                    <a:pt x="13504" y="593778"/>
                  </a:lnTo>
                  <a:lnTo>
                    <a:pt x="23774" y="552004"/>
                  </a:lnTo>
                  <a:lnTo>
                    <a:pt x="36781" y="511155"/>
                  </a:lnTo>
                  <a:lnTo>
                    <a:pt x="52439" y="471309"/>
                  </a:lnTo>
                  <a:lnTo>
                    <a:pt x="70660" y="432539"/>
                  </a:lnTo>
                  <a:lnTo>
                    <a:pt x="91355" y="394922"/>
                  </a:lnTo>
                  <a:lnTo>
                    <a:pt x="114438" y="358535"/>
                  </a:lnTo>
                  <a:lnTo>
                    <a:pt x="139820" y="323451"/>
                  </a:lnTo>
                  <a:lnTo>
                    <a:pt x="167414" y="289748"/>
                  </a:lnTo>
                  <a:lnTo>
                    <a:pt x="197133" y="257501"/>
                  </a:lnTo>
                  <a:lnTo>
                    <a:pt x="228888" y="226786"/>
                  </a:lnTo>
                  <a:lnTo>
                    <a:pt x="262592" y="197678"/>
                  </a:lnTo>
                  <a:lnTo>
                    <a:pt x="298157" y="170253"/>
                  </a:lnTo>
                  <a:lnTo>
                    <a:pt x="335495" y="144587"/>
                  </a:lnTo>
                  <a:lnTo>
                    <a:pt x="374520" y="120755"/>
                  </a:lnTo>
                  <a:lnTo>
                    <a:pt x="415143" y="98834"/>
                  </a:lnTo>
                  <a:lnTo>
                    <a:pt x="457276" y="78898"/>
                  </a:lnTo>
                  <a:lnTo>
                    <a:pt x="500832" y="61025"/>
                  </a:lnTo>
                  <a:lnTo>
                    <a:pt x="545723" y="45289"/>
                  </a:lnTo>
                  <a:lnTo>
                    <a:pt x="591862" y="31766"/>
                  </a:lnTo>
                  <a:lnTo>
                    <a:pt x="639161" y="20532"/>
                  </a:lnTo>
                  <a:lnTo>
                    <a:pt x="687531" y="11663"/>
                  </a:lnTo>
                  <a:lnTo>
                    <a:pt x="736886" y="5234"/>
                  </a:lnTo>
                  <a:lnTo>
                    <a:pt x="787138" y="1321"/>
                  </a:lnTo>
                  <a:lnTo>
                    <a:pt x="838200" y="0"/>
                  </a:lnTo>
                  <a:lnTo>
                    <a:pt x="889261" y="1321"/>
                  </a:lnTo>
                  <a:lnTo>
                    <a:pt x="939513" y="5234"/>
                  </a:lnTo>
                  <a:lnTo>
                    <a:pt x="988868" y="11663"/>
                  </a:lnTo>
                  <a:lnTo>
                    <a:pt x="1037238" y="20532"/>
                  </a:lnTo>
                  <a:lnTo>
                    <a:pt x="1084537" y="31766"/>
                  </a:lnTo>
                  <a:lnTo>
                    <a:pt x="1130676" y="45289"/>
                  </a:lnTo>
                  <a:lnTo>
                    <a:pt x="1175567" y="61025"/>
                  </a:lnTo>
                  <a:lnTo>
                    <a:pt x="1219123" y="78898"/>
                  </a:lnTo>
                  <a:lnTo>
                    <a:pt x="1261256" y="98834"/>
                  </a:lnTo>
                  <a:lnTo>
                    <a:pt x="1301879" y="120755"/>
                  </a:lnTo>
                  <a:lnTo>
                    <a:pt x="1340904" y="144587"/>
                  </a:lnTo>
                  <a:lnTo>
                    <a:pt x="1378242" y="170253"/>
                  </a:lnTo>
                  <a:lnTo>
                    <a:pt x="1413807" y="197678"/>
                  </a:lnTo>
                  <a:lnTo>
                    <a:pt x="1447511" y="226786"/>
                  </a:lnTo>
                  <a:lnTo>
                    <a:pt x="1479266" y="257501"/>
                  </a:lnTo>
                  <a:lnTo>
                    <a:pt x="1508985" y="289748"/>
                  </a:lnTo>
                  <a:lnTo>
                    <a:pt x="1536579" y="323451"/>
                  </a:lnTo>
                  <a:lnTo>
                    <a:pt x="1561961" y="358535"/>
                  </a:lnTo>
                  <a:lnTo>
                    <a:pt x="1585044" y="394922"/>
                  </a:lnTo>
                  <a:lnTo>
                    <a:pt x="1605739" y="432539"/>
                  </a:lnTo>
                  <a:lnTo>
                    <a:pt x="1623960" y="471309"/>
                  </a:lnTo>
                  <a:lnTo>
                    <a:pt x="1639618" y="511155"/>
                  </a:lnTo>
                  <a:lnTo>
                    <a:pt x="1652625" y="552004"/>
                  </a:lnTo>
                  <a:lnTo>
                    <a:pt x="1662895" y="593778"/>
                  </a:lnTo>
                  <a:lnTo>
                    <a:pt x="1670339" y="636403"/>
                  </a:lnTo>
                  <a:lnTo>
                    <a:pt x="1674870" y="679802"/>
                  </a:lnTo>
                  <a:lnTo>
                    <a:pt x="1676400" y="723900"/>
                  </a:lnTo>
                  <a:lnTo>
                    <a:pt x="1674870" y="767997"/>
                  </a:lnTo>
                  <a:lnTo>
                    <a:pt x="1670339" y="811396"/>
                  </a:lnTo>
                  <a:lnTo>
                    <a:pt x="1662895" y="854021"/>
                  </a:lnTo>
                  <a:lnTo>
                    <a:pt x="1652625" y="895795"/>
                  </a:lnTo>
                  <a:lnTo>
                    <a:pt x="1639618" y="936644"/>
                  </a:lnTo>
                  <a:lnTo>
                    <a:pt x="1623960" y="976490"/>
                  </a:lnTo>
                  <a:lnTo>
                    <a:pt x="1605739" y="1015260"/>
                  </a:lnTo>
                  <a:lnTo>
                    <a:pt x="1585044" y="1052877"/>
                  </a:lnTo>
                  <a:lnTo>
                    <a:pt x="1561961" y="1089264"/>
                  </a:lnTo>
                  <a:lnTo>
                    <a:pt x="1536579" y="1124348"/>
                  </a:lnTo>
                  <a:lnTo>
                    <a:pt x="1508985" y="1158051"/>
                  </a:lnTo>
                  <a:lnTo>
                    <a:pt x="1479266" y="1190298"/>
                  </a:lnTo>
                  <a:lnTo>
                    <a:pt x="1447511" y="1221013"/>
                  </a:lnTo>
                  <a:lnTo>
                    <a:pt x="1413807" y="1250121"/>
                  </a:lnTo>
                  <a:lnTo>
                    <a:pt x="1378242" y="1277546"/>
                  </a:lnTo>
                  <a:lnTo>
                    <a:pt x="1340904" y="1303212"/>
                  </a:lnTo>
                  <a:lnTo>
                    <a:pt x="1301879" y="1327044"/>
                  </a:lnTo>
                  <a:lnTo>
                    <a:pt x="1261256" y="1348965"/>
                  </a:lnTo>
                  <a:lnTo>
                    <a:pt x="1219123" y="1368901"/>
                  </a:lnTo>
                  <a:lnTo>
                    <a:pt x="1175567" y="1386774"/>
                  </a:lnTo>
                  <a:lnTo>
                    <a:pt x="1130676" y="1402510"/>
                  </a:lnTo>
                  <a:lnTo>
                    <a:pt x="1084537" y="1416033"/>
                  </a:lnTo>
                  <a:lnTo>
                    <a:pt x="1037238" y="1427267"/>
                  </a:lnTo>
                  <a:lnTo>
                    <a:pt x="988868" y="1436136"/>
                  </a:lnTo>
                  <a:lnTo>
                    <a:pt x="939513" y="1442565"/>
                  </a:lnTo>
                  <a:lnTo>
                    <a:pt x="889261" y="1446478"/>
                  </a:lnTo>
                  <a:lnTo>
                    <a:pt x="838200" y="1447800"/>
                  </a:lnTo>
                  <a:lnTo>
                    <a:pt x="787138" y="1446478"/>
                  </a:lnTo>
                  <a:lnTo>
                    <a:pt x="736886" y="1442565"/>
                  </a:lnTo>
                  <a:lnTo>
                    <a:pt x="687531" y="1436136"/>
                  </a:lnTo>
                  <a:lnTo>
                    <a:pt x="639161" y="1427267"/>
                  </a:lnTo>
                  <a:lnTo>
                    <a:pt x="591862" y="1416033"/>
                  </a:lnTo>
                  <a:lnTo>
                    <a:pt x="545723" y="1402510"/>
                  </a:lnTo>
                  <a:lnTo>
                    <a:pt x="500832" y="1386774"/>
                  </a:lnTo>
                  <a:lnTo>
                    <a:pt x="457276" y="1368901"/>
                  </a:lnTo>
                  <a:lnTo>
                    <a:pt x="415143" y="1348965"/>
                  </a:lnTo>
                  <a:lnTo>
                    <a:pt x="374520" y="1327044"/>
                  </a:lnTo>
                  <a:lnTo>
                    <a:pt x="335495" y="1303212"/>
                  </a:lnTo>
                  <a:lnTo>
                    <a:pt x="298157" y="1277546"/>
                  </a:lnTo>
                  <a:lnTo>
                    <a:pt x="262592" y="1250121"/>
                  </a:lnTo>
                  <a:lnTo>
                    <a:pt x="228888" y="1221013"/>
                  </a:lnTo>
                  <a:lnTo>
                    <a:pt x="197133" y="1190298"/>
                  </a:lnTo>
                  <a:lnTo>
                    <a:pt x="167414" y="1158051"/>
                  </a:lnTo>
                  <a:lnTo>
                    <a:pt x="139820" y="1124348"/>
                  </a:lnTo>
                  <a:lnTo>
                    <a:pt x="114438" y="1089264"/>
                  </a:lnTo>
                  <a:lnTo>
                    <a:pt x="91355" y="1052877"/>
                  </a:lnTo>
                  <a:lnTo>
                    <a:pt x="70660" y="1015260"/>
                  </a:lnTo>
                  <a:lnTo>
                    <a:pt x="52439" y="976490"/>
                  </a:lnTo>
                  <a:lnTo>
                    <a:pt x="36781" y="936644"/>
                  </a:lnTo>
                  <a:lnTo>
                    <a:pt x="23774" y="895795"/>
                  </a:lnTo>
                  <a:lnTo>
                    <a:pt x="13504" y="854021"/>
                  </a:lnTo>
                  <a:lnTo>
                    <a:pt x="6060" y="811396"/>
                  </a:lnTo>
                  <a:lnTo>
                    <a:pt x="1529" y="767997"/>
                  </a:lnTo>
                  <a:lnTo>
                    <a:pt x="0" y="7239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369178" y="3525840"/>
              <a:ext cx="838200" cy="949325"/>
            </a:xfrm>
            <a:custGeom>
              <a:avLst/>
              <a:gdLst/>
              <a:ahLst/>
              <a:cxnLst/>
              <a:rect l="l" t="t" r="r" b="b"/>
              <a:pathLst>
                <a:path w="838200" h="949325">
                  <a:moveTo>
                    <a:pt x="210108" y="21894"/>
                  </a:moveTo>
                  <a:lnTo>
                    <a:pt x="172635" y="50693"/>
                  </a:lnTo>
                  <a:lnTo>
                    <a:pt x="138336" y="83654"/>
                  </a:lnTo>
                  <a:lnTo>
                    <a:pt x="107391" y="120404"/>
                  </a:lnTo>
                  <a:lnTo>
                    <a:pt x="79984" y="160573"/>
                  </a:lnTo>
                  <a:lnTo>
                    <a:pt x="56295" y="203787"/>
                  </a:lnTo>
                  <a:lnTo>
                    <a:pt x="36508" y="249675"/>
                  </a:lnTo>
                  <a:lnTo>
                    <a:pt x="20802" y="297865"/>
                  </a:lnTo>
                  <a:lnTo>
                    <a:pt x="9361" y="347985"/>
                  </a:lnTo>
                  <a:lnTo>
                    <a:pt x="2366" y="399662"/>
                  </a:lnTo>
                  <a:lnTo>
                    <a:pt x="0" y="452526"/>
                  </a:lnTo>
                  <a:lnTo>
                    <a:pt x="2163" y="503320"/>
                  </a:lnTo>
                  <a:lnTo>
                    <a:pt x="8513" y="552647"/>
                  </a:lnTo>
                  <a:lnTo>
                    <a:pt x="18840" y="600257"/>
                  </a:lnTo>
                  <a:lnTo>
                    <a:pt x="32932" y="645901"/>
                  </a:lnTo>
                  <a:lnTo>
                    <a:pt x="50579" y="689328"/>
                  </a:lnTo>
                  <a:lnTo>
                    <a:pt x="71570" y="730289"/>
                  </a:lnTo>
                  <a:lnTo>
                    <a:pt x="95695" y="768534"/>
                  </a:lnTo>
                  <a:lnTo>
                    <a:pt x="122743" y="803814"/>
                  </a:lnTo>
                  <a:lnTo>
                    <a:pt x="152505" y="835879"/>
                  </a:lnTo>
                  <a:lnTo>
                    <a:pt x="184768" y="864478"/>
                  </a:lnTo>
                  <a:lnTo>
                    <a:pt x="219323" y="889363"/>
                  </a:lnTo>
                  <a:lnTo>
                    <a:pt x="255958" y="910283"/>
                  </a:lnTo>
                  <a:lnTo>
                    <a:pt x="294464" y="926989"/>
                  </a:lnTo>
                  <a:lnTo>
                    <a:pt x="334630" y="939231"/>
                  </a:lnTo>
                  <a:lnTo>
                    <a:pt x="376246" y="946760"/>
                  </a:lnTo>
                  <a:lnTo>
                    <a:pt x="419099" y="949324"/>
                  </a:lnTo>
                  <a:lnTo>
                    <a:pt x="461949" y="946760"/>
                  </a:lnTo>
                  <a:lnTo>
                    <a:pt x="503561" y="939231"/>
                  </a:lnTo>
                  <a:lnTo>
                    <a:pt x="543725" y="926989"/>
                  </a:lnTo>
                  <a:lnTo>
                    <a:pt x="582230" y="910283"/>
                  </a:lnTo>
                  <a:lnTo>
                    <a:pt x="618865" y="889363"/>
                  </a:lnTo>
                  <a:lnTo>
                    <a:pt x="653420" y="864478"/>
                  </a:lnTo>
                  <a:lnTo>
                    <a:pt x="685684" y="835879"/>
                  </a:lnTo>
                  <a:lnTo>
                    <a:pt x="715446" y="803814"/>
                  </a:lnTo>
                  <a:lnTo>
                    <a:pt x="742496" y="768534"/>
                  </a:lnTo>
                  <a:lnTo>
                    <a:pt x="766622" y="730289"/>
                  </a:lnTo>
                  <a:lnTo>
                    <a:pt x="787615" y="689328"/>
                  </a:lnTo>
                  <a:lnTo>
                    <a:pt x="805264" y="645901"/>
                  </a:lnTo>
                  <a:lnTo>
                    <a:pt x="819357" y="600257"/>
                  </a:lnTo>
                  <a:lnTo>
                    <a:pt x="829685" y="552647"/>
                  </a:lnTo>
                  <a:lnTo>
                    <a:pt x="836036" y="503320"/>
                  </a:lnTo>
                  <a:lnTo>
                    <a:pt x="838199" y="452526"/>
                  </a:lnTo>
                  <a:lnTo>
                    <a:pt x="835844" y="399838"/>
                  </a:lnTo>
                  <a:lnTo>
                    <a:pt x="828908" y="348400"/>
                  </a:lnTo>
                  <a:lnTo>
                    <a:pt x="817582" y="298565"/>
                  </a:lnTo>
                  <a:lnTo>
                    <a:pt x="802059" y="250687"/>
                  </a:lnTo>
                  <a:lnTo>
                    <a:pt x="782531" y="205118"/>
                  </a:lnTo>
                  <a:lnTo>
                    <a:pt x="759192" y="162212"/>
                  </a:lnTo>
                  <a:lnTo>
                    <a:pt x="732233" y="122323"/>
                  </a:lnTo>
                  <a:lnTo>
                    <a:pt x="701846" y="85803"/>
                  </a:lnTo>
                  <a:lnTo>
                    <a:pt x="668225" y="53007"/>
                  </a:lnTo>
                  <a:lnTo>
                    <a:pt x="631562" y="24288"/>
                  </a:lnTo>
                  <a:lnTo>
                    <a:pt x="5920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1379" y="2926079"/>
              <a:ext cx="475486" cy="77571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239839" y="3248024"/>
              <a:ext cx="456565" cy="400685"/>
            </a:xfrm>
            <a:custGeom>
              <a:avLst/>
              <a:gdLst/>
              <a:ahLst/>
              <a:cxnLst/>
              <a:rect l="l" t="t" r="r" b="b"/>
              <a:pathLst>
                <a:path w="456565" h="400685">
                  <a:moveTo>
                    <a:pt x="7809" y="0"/>
                  </a:moveTo>
                  <a:lnTo>
                    <a:pt x="56" y="38247"/>
                  </a:lnTo>
                  <a:lnTo>
                    <a:pt x="0" y="75991"/>
                  </a:lnTo>
                  <a:lnTo>
                    <a:pt x="7272" y="112857"/>
                  </a:lnTo>
                  <a:lnTo>
                    <a:pt x="21506" y="148469"/>
                  </a:lnTo>
                  <a:lnTo>
                    <a:pt x="42337" y="182449"/>
                  </a:lnTo>
                  <a:lnTo>
                    <a:pt x="69397" y="214423"/>
                  </a:lnTo>
                  <a:lnTo>
                    <a:pt x="102321" y="244014"/>
                  </a:lnTo>
                  <a:lnTo>
                    <a:pt x="140741" y="270846"/>
                  </a:lnTo>
                  <a:lnTo>
                    <a:pt x="184291" y="294543"/>
                  </a:lnTo>
                  <a:lnTo>
                    <a:pt x="232606" y="314730"/>
                  </a:lnTo>
                  <a:lnTo>
                    <a:pt x="285317" y="331029"/>
                  </a:lnTo>
                  <a:lnTo>
                    <a:pt x="342060" y="343065"/>
                  </a:lnTo>
                  <a:lnTo>
                    <a:pt x="342060" y="400202"/>
                  </a:lnTo>
                  <a:lnTo>
                    <a:pt x="456360" y="295275"/>
                  </a:lnTo>
                  <a:lnTo>
                    <a:pt x="342060" y="171602"/>
                  </a:lnTo>
                  <a:lnTo>
                    <a:pt x="342060" y="228739"/>
                  </a:lnTo>
                  <a:lnTo>
                    <a:pt x="286877" y="217084"/>
                  </a:lnTo>
                  <a:lnTo>
                    <a:pt x="235136" y="201258"/>
                  </a:lnTo>
                  <a:lnTo>
                    <a:pt x="187296" y="181575"/>
                  </a:lnTo>
                  <a:lnTo>
                    <a:pt x="143815" y="158347"/>
                  </a:lnTo>
                  <a:lnTo>
                    <a:pt x="105150" y="131888"/>
                  </a:lnTo>
                  <a:lnTo>
                    <a:pt x="71759" y="102511"/>
                  </a:lnTo>
                  <a:lnTo>
                    <a:pt x="44100" y="70528"/>
                  </a:lnTo>
                  <a:lnTo>
                    <a:pt x="22630" y="36253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239000" y="2895605"/>
              <a:ext cx="457200" cy="410209"/>
            </a:xfrm>
            <a:custGeom>
              <a:avLst/>
              <a:gdLst/>
              <a:ahLst/>
              <a:cxnLst/>
              <a:rect l="l" t="t" r="r" b="b"/>
              <a:pathLst>
                <a:path w="457200" h="410210">
                  <a:moveTo>
                    <a:pt x="457200" y="0"/>
                  </a:moveTo>
                  <a:lnTo>
                    <a:pt x="399850" y="2300"/>
                  </a:lnTo>
                  <a:lnTo>
                    <a:pt x="344626" y="9017"/>
                  </a:lnTo>
                  <a:lnTo>
                    <a:pt x="291956" y="19874"/>
                  </a:lnTo>
                  <a:lnTo>
                    <a:pt x="242269" y="34594"/>
                  </a:lnTo>
                  <a:lnTo>
                    <a:pt x="195993" y="52901"/>
                  </a:lnTo>
                  <a:lnTo>
                    <a:pt x="153556" y="74517"/>
                  </a:lnTo>
                  <a:lnTo>
                    <a:pt x="115387" y="99167"/>
                  </a:lnTo>
                  <a:lnTo>
                    <a:pt x="81915" y="126572"/>
                  </a:lnTo>
                  <a:lnTo>
                    <a:pt x="53568" y="156458"/>
                  </a:lnTo>
                  <a:lnTo>
                    <a:pt x="30775" y="188546"/>
                  </a:lnTo>
                  <a:lnTo>
                    <a:pt x="3562" y="258225"/>
                  </a:lnTo>
                  <a:lnTo>
                    <a:pt x="0" y="295262"/>
                  </a:lnTo>
                  <a:lnTo>
                    <a:pt x="0" y="409587"/>
                  </a:lnTo>
                  <a:lnTo>
                    <a:pt x="3562" y="372550"/>
                  </a:lnTo>
                  <a:lnTo>
                    <a:pt x="13963" y="336885"/>
                  </a:lnTo>
                  <a:lnTo>
                    <a:pt x="53568" y="270780"/>
                  </a:lnTo>
                  <a:lnTo>
                    <a:pt x="81915" y="240894"/>
                  </a:lnTo>
                  <a:lnTo>
                    <a:pt x="115387" y="213486"/>
                  </a:lnTo>
                  <a:lnTo>
                    <a:pt x="153556" y="188836"/>
                  </a:lnTo>
                  <a:lnTo>
                    <a:pt x="195993" y="167218"/>
                  </a:lnTo>
                  <a:lnTo>
                    <a:pt x="242269" y="148910"/>
                  </a:lnTo>
                  <a:lnTo>
                    <a:pt x="291956" y="134189"/>
                  </a:lnTo>
                  <a:lnTo>
                    <a:pt x="344626" y="123331"/>
                  </a:lnTo>
                  <a:lnTo>
                    <a:pt x="399850" y="116613"/>
                  </a:lnTo>
                  <a:lnTo>
                    <a:pt x="457200" y="11431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95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239000" y="2895605"/>
              <a:ext cx="457200" cy="753110"/>
            </a:xfrm>
            <a:custGeom>
              <a:avLst/>
              <a:gdLst/>
              <a:ahLst/>
              <a:cxnLst/>
              <a:rect l="l" t="t" r="r" b="b"/>
              <a:pathLst>
                <a:path w="457200" h="753110">
                  <a:moveTo>
                    <a:pt x="0" y="409587"/>
                  </a:moveTo>
                  <a:lnTo>
                    <a:pt x="13963" y="336885"/>
                  </a:lnTo>
                  <a:lnTo>
                    <a:pt x="53568" y="270780"/>
                  </a:lnTo>
                  <a:lnTo>
                    <a:pt x="81915" y="240894"/>
                  </a:lnTo>
                  <a:lnTo>
                    <a:pt x="115387" y="213486"/>
                  </a:lnTo>
                  <a:lnTo>
                    <a:pt x="153556" y="188836"/>
                  </a:lnTo>
                  <a:lnTo>
                    <a:pt x="195993" y="167218"/>
                  </a:lnTo>
                  <a:lnTo>
                    <a:pt x="242269" y="148910"/>
                  </a:lnTo>
                  <a:lnTo>
                    <a:pt x="291956" y="134189"/>
                  </a:lnTo>
                  <a:lnTo>
                    <a:pt x="344626" y="123331"/>
                  </a:lnTo>
                  <a:lnTo>
                    <a:pt x="399850" y="116613"/>
                  </a:lnTo>
                  <a:lnTo>
                    <a:pt x="457200" y="114312"/>
                  </a:lnTo>
                  <a:lnTo>
                    <a:pt x="457200" y="0"/>
                  </a:lnTo>
                  <a:lnTo>
                    <a:pt x="399850" y="2300"/>
                  </a:lnTo>
                  <a:lnTo>
                    <a:pt x="344626" y="9017"/>
                  </a:lnTo>
                  <a:lnTo>
                    <a:pt x="291956" y="19874"/>
                  </a:lnTo>
                  <a:lnTo>
                    <a:pt x="242269" y="34594"/>
                  </a:lnTo>
                  <a:lnTo>
                    <a:pt x="195993" y="52901"/>
                  </a:lnTo>
                  <a:lnTo>
                    <a:pt x="153556" y="74517"/>
                  </a:lnTo>
                  <a:lnTo>
                    <a:pt x="115387" y="99167"/>
                  </a:lnTo>
                  <a:lnTo>
                    <a:pt x="81915" y="126572"/>
                  </a:lnTo>
                  <a:lnTo>
                    <a:pt x="53568" y="156458"/>
                  </a:lnTo>
                  <a:lnTo>
                    <a:pt x="30775" y="188546"/>
                  </a:lnTo>
                  <a:lnTo>
                    <a:pt x="3562" y="258225"/>
                  </a:lnTo>
                  <a:lnTo>
                    <a:pt x="0" y="295262"/>
                  </a:lnTo>
                  <a:lnTo>
                    <a:pt x="0" y="409587"/>
                  </a:lnTo>
                  <a:lnTo>
                    <a:pt x="4150" y="449402"/>
                  </a:lnTo>
                  <a:lnTo>
                    <a:pt x="16282" y="487793"/>
                  </a:lnTo>
                  <a:lnTo>
                    <a:pt x="35913" y="524357"/>
                  </a:lnTo>
                  <a:lnTo>
                    <a:pt x="62563" y="558695"/>
                  </a:lnTo>
                  <a:lnTo>
                    <a:pt x="95750" y="590403"/>
                  </a:lnTo>
                  <a:lnTo>
                    <a:pt x="134992" y="619083"/>
                  </a:lnTo>
                  <a:lnTo>
                    <a:pt x="179810" y="644331"/>
                  </a:lnTo>
                  <a:lnTo>
                    <a:pt x="229721" y="665747"/>
                  </a:lnTo>
                  <a:lnTo>
                    <a:pt x="284245" y="682929"/>
                  </a:lnTo>
                  <a:lnTo>
                    <a:pt x="342900" y="695477"/>
                  </a:lnTo>
                  <a:lnTo>
                    <a:pt x="342900" y="752614"/>
                  </a:lnTo>
                  <a:lnTo>
                    <a:pt x="457200" y="647699"/>
                  </a:lnTo>
                  <a:lnTo>
                    <a:pt x="342900" y="524014"/>
                  </a:lnTo>
                  <a:lnTo>
                    <a:pt x="342900" y="581151"/>
                  </a:lnTo>
                  <a:lnTo>
                    <a:pt x="287716" y="569500"/>
                  </a:lnTo>
                  <a:lnTo>
                    <a:pt x="235976" y="553677"/>
                  </a:lnTo>
                  <a:lnTo>
                    <a:pt x="188136" y="533996"/>
                  </a:lnTo>
                  <a:lnTo>
                    <a:pt x="144654" y="510770"/>
                  </a:lnTo>
                  <a:lnTo>
                    <a:pt x="105989" y="484312"/>
                  </a:lnTo>
                  <a:lnTo>
                    <a:pt x="72598" y="454935"/>
                  </a:lnTo>
                  <a:lnTo>
                    <a:pt x="44939" y="422953"/>
                  </a:lnTo>
                  <a:lnTo>
                    <a:pt x="23470" y="388678"/>
                  </a:lnTo>
                  <a:lnTo>
                    <a:pt x="8648" y="352424"/>
                  </a:lnTo>
                </a:path>
              </a:pathLst>
            </a:custGeom>
            <a:ln w="12699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251618" y="5655055"/>
            <a:ext cx="8641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1155" algn="l"/>
              </a:tabLst>
            </a:pPr>
            <a:r>
              <a:rPr dirty="0" sz="2400">
                <a:latin typeface="Goudy Old Style"/>
                <a:cs typeface="Goudy Old Style"/>
              </a:rPr>
              <a:t>Flap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is</a:t>
            </a:r>
            <a:r>
              <a:rPr dirty="0" sz="2400" spc="-2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cut</a:t>
            </a:r>
            <a:r>
              <a:rPr dirty="0" sz="2400" spc="-1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with</a:t>
            </a:r>
            <a:r>
              <a:rPr dirty="0" sz="2400" spc="-1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</a:t>
            </a:r>
            <a:r>
              <a:rPr dirty="0" sz="2400" spc="-1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laser.</a:t>
            </a:r>
            <a:r>
              <a:rPr dirty="0" sz="2400">
                <a:latin typeface="Goudy Old Style"/>
                <a:cs typeface="Goudy Old Style"/>
              </a:rPr>
              <a:t>	It</a:t>
            </a:r>
            <a:r>
              <a:rPr dirty="0" sz="2400" spc="-4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is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 spc="-35">
                <a:latin typeface="Goudy Old Style"/>
                <a:cs typeface="Goudy Old Style"/>
              </a:rPr>
              <a:t>disk-</a:t>
            </a:r>
            <a:r>
              <a:rPr dirty="0" sz="2400">
                <a:latin typeface="Goudy Old Style"/>
                <a:cs typeface="Goudy Old Style"/>
              </a:rPr>
              <a:t>shaped,</a:t>
            </a:r>
            <a:r>
              <a:rPr dirty="0" sz="2400" spc="-2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like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 spc="-25">
                <a:latin typeface="Goudy Old Style"/>
                <a:cs typeface="Goudy Old Style"/>
              </a:rPr>
              <a:t>man-</a:t>
            </a:r>
            <a:r>
              <a:rPr dirty="0" sz="2400">
                <a:latin typeface="Goudy Old Style"/>
                <a:cs typeface="Goudy Old Style"/>
              </a:rPr>
              <a:t>hole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 spc="-20">
                <a:latin typeface="Goudy Old Style"/>
                <a:cs typeface="Goudy Old Style"/>
              </a:rPr>
              <a:t>cover,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except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 spc="-25">
                <a:latin typeface="Goudy Old Style"/>
                <a:cs typeface="Goudy Old Style"/>
              </a:rPr>
              <a:t>it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23446" y="6020816"/>
            <a:ext cx="5296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Goudy Old Style"/>
                <a:cs typeface="Goudy Old Style"/>
              </a:rPr>
              <a:t>remains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connected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at</a:t>
            </a:r>
            <a:r>
              <a:rPr dirty="0" sz="2400" spc="-6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one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point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(the</a:t>
            </a:r>
            <a:r>
              <a:rPr dirty="0" sz="2400" spc="-6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hinge).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774940" y="2459228"/>
            <a:ext cx="5803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Goudy Old Style"/>
                <a:cs typeface="Goudy Old Style"/>
              </a:rPr>
              <a:t>Hinge Point</a:t>
            </a:r>
            <a:endParaRPr sz="1800">
              <a:latin typeface="Goudy Old Style"/>
              <a:cs typeface="Goudy Old Style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1304" y="6266053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510" rIns="0" bIns="0" rtlCol="0" vert="horz">
            <a:spAutoFit/>
          </a:bodyPr>
          <a:lstStyle/>
          <a:p>
            <a:pPr marL="1804670">
              <a:lnSpc>
                <a:spcPct val="100000"/>
              </a:lnSpc>
              <a:spcBef>
                <a:spcPts val="100"/>
              </a:spcBef>
            </a:pPr>
            <a:r>
              <a:rPr dirty="0"/>
              <a:t>LASIK</a:t>
            </a:r>
            <a:r>
              <a:rPr dirty="0" spc="-55"/>
              <a:t> </a:t>
            </a:r>
            <a:r>
              <a:rPr dirty="0"/>
              <a:t>Flap</a:t>
            </a:r>
            <a:r>
              <a:rPr dirty="0" spc="-55"/>
              <a:t> </a:t>
            </a:r>
            <a:r>
              <a:rPr dirty="0" spc="-20"/>
              <a:t>Lift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" y="2424109"/>
            <a:ext cx="8486775" cy="284321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8340" y="5731255"/>
            <a:ext cx="76454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01035" algn="l"/>
              </a:tabLst>
            </a:pPr>
            <a:r>
              <a:rPr dirty="0" sz="2400">
                <a:latin typeface="Goudy Old Style"/>
                <a:cs typeface="Goudy Old Style"/>
              </a:rPr>
              <a:t>A</a:t>
            </a:r>
            <a:r>
              <a:rPr dirty="0" sz="2400" spc="-6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tool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can</a:t>
            </a:r>
            <a:r>
              <a:rPr dirty="0" sz="2400" spc="-6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then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be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inserted</a:t>
            </a:r>
            <a:r>
              <a:rPr dirty="0" sz="2400" spc="-4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to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break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any</a:t>
            </a:r>
            <a:r>
              <a:rPr dirty="0" sz="2400" spc="-6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remaining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adhesions</a:t>
            </a:r>
            <a:r>
              <a:rPr dirty="0" sz="2400" spc="-60">
                <a:latin typeface="Goudy Old Style"/>
                <a:cs typeface="Goudy Old Style"/>
              </a:rPr>
              <a:t> </a:t>
            </a:r>
            <a:r>
              <a:rPr dirty="0" sz="2400" spc="-50">
                <a:latin typeface="Goudy Old Style"/>
                <a:cs typeface="Goudy Old Style"/>
              </a:rPr>
              <a:t>/ </a:t>
            </a:r>
            <a:r>
              <a:rPr dirty="0" sz="2400">
                <a:latin typeface="Goudy Old Style"/>
                <a:cs typeface="Goudy Old Style"/>
              </a:rPr>
              <a:t>connect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perforations.</a:t>
            </a:r>
            <a:r>
              <a:rPr dirty="0" sz="2400">
                <a:latin typeface="Goudy Old Style"/>
                <a:cs typeface="Goudy Old Style"/>
              </a:rPr>
              <a:t>	The</a:t>
            </a:r>
            <a:r>
              <a:rPr dirty="0" sz="2400" spc="-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flap</a:t>
            </a:r>
            <a:r>
              <a:rPr dirty="0" sz="2400" spc="-1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is</a:t>
            </a:r>
            <a:r>
              <a:rPr dirty="0" sz="2400" spc="-1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lifted,</a:t>
            </a:r>
            <a:r>
              <a:rPr dirty="0" sz="2400" spc="1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exposing</a:t>
            </a:r>
            <a:r>
              <a:rPr dirty="0" sz="2400" spc="-1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stroma.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1304" y="6266053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02704" y="5282693"/>
            <a:ext cx="63519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Goudy Old Style"/>
                <a:cs typeface="Goudy Old Style"/>
              </a:rPr>
              <a:t>The</a:t>
            </a:r>
            <a:r>
              <a:rPr dirty="0" sz="3200" spc="-4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laser</a:t>
            </a:r>
            <a:r>
              <a:rPr dirty="0" sz="3200" spc="-3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treatment</a:t>
            </a:r>
            <a:r>
              <a:rPr dirty="0" sz="3200" spc="-65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is</a:t>
            </a:r>
            <a:r>
              <a:rPr dirty="0" sz="3200" spc="-2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identical</a:t>
            </a:r>
            <a:r>
              <a:rPr dirty="0" sz="3200" spc="-40">
                <a:latin typeface="Goudy Old Style"/>
                <a:cs typeface="Goudy Old Style"/>
              </a:rPr>
              <a:t> </a:t>
            </a:r>
            <a:r>
              <a:rPr dirty="0" sz="3200">
                <a:latin typeface="Goudy Old Style"/>
                <a:cs typeface="Goudy Old Style"/>
              </a:rPr>
              <a:t>to</a:t>
            </a:r>
            <a:r>
              <a:rPr dirty="0" sz="3200" spc="-45">
                <a:latin typeface="Goudy Old Style"/>
                <a:cs typeface="Goudy Old Style"/>
              </a:rPr>
              <a:t> </a:t>
            </a:r>
            <a:r>
              <a:rPr dirty="0" sz="3200" spc="-20">
                <a:latin typeface="Goudy Old Style"/>
                <a:cs typeface="Goudy Old Style"/>
              </a:rPr>
              <a:t>PRK.</a:t>
            </a:r>
            <a:endParaRPr sz="3200">
              <a:latin typeface="Goudy Old Style"/>
              <a:cs typeface="Goudy Old Style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42912" y="1711325"/>
            <a:ext cx="8180705" cy="3556000"/>
            <a:chOff x="442912" y="1711325"/>
            <a:chExt cx="8180705" cy="3556000"/>
          </a:xfrm>
        </p:grpSpPr>
        <p:sp>
          <p:nvSpPr>
            <p:cNvPr id="6" name="object 6" descr=""/>
            <p:cNvSpPr/>
            <p:nvPr/>
          </p:nvSpPr>
          <p:spPr>
            <a:xfrm>
              <a:off x="5127847" y="3454403"/>
              <a:ext cx="668020" cy="899160"/>
            </a:xfrm>
            <a:custGeom>
              <a:avLst/>
              <a:gdLst/>
              <a:ahLst/>
              <a:cxnLst/>
              <a:rect l="l" t="t" r="r" b="b"/>
              <a:pathLst>
                <a:path w="668020" h="899160">
                  <a:moveTo>
                    <a:pt x="668007" y="898626"/>
                  </a:moveTo>
                  <a:lnTo>
                    <a:pt x="646876" y="851139"/>
                  </a:lnTo>
                  <a:lnTo>
                    <a:pt x="624795" y="804190"/>
                  </a:lnTo>
                  <a:lnTo>
                    <a:pt x="601775" y="757794"/>
                  </a:lnTo>
                  <a:lnTo>
                    <a:pt x="577826" y="711964"/>
                  </a:lnTo>
                  <a:lnTo>
                    <a:pt x="552958" y="666715"/>
                  </a:lnTo>
                  <a:lnTo>
                    <a:pt x="527183" y="622060"/>
                  </a:lnTo>
                  <a:lnTo>
                    <a:pt x="500510" y="578014"/>
                  </a:lnTo>
                  <a:lnTo>
                    <a:pt x="472951" y="534592"/>
                  </a:lnTo>
                  <a:lnTo>
                    <a:pt x="444516" y="491806"/>
                  </a:lnTo>
                  <a:lnTo>
                    <a:pt x="415216" y="449672"/>
                  </a:lnTo>
                  <a:lnTo>
                    <a:pt x="385062" y="408203"/>
                  </a:lnTo>
                  <a:lnTo>
                    <a:pt x="354063" y="367413"/>
                  </a:lnTo>
                  <a:lnTo>
                    <a:pt x="322232" y="327318"/>
                  </a:lnTo>
                  <a:lnTo>
                    <a:pt x="289577" y="287930"/>
                  </a:lnTo>
                  <a:lnTo>
                    <a:pt x="256111" y="249263"/>
                  </a:lnTo>
                  <a:lnTo>
                    <a:pt x="221843" y="211333"/>
                  </a:lnTo>
                  <a:lnTo>
                    <a:pt x="186784" y="174153"/>
                  </a:lnTo>
                  <a:lnTo>
                    <a:pt x="150945" y="137737"/>
                  </a:lnTo>
                  <a:lnTo>
                    <a:pt x="114336" y="102100"/>
                  </a:lnTo>
                  <a:lnTo>
                    <a:pt x="76969" y="67255"/>
                  </a:lnTo>
                  <a:lnTo>
                    <a:pt x="38853" y="33217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81109" y="3598858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32109" y="43608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400" y="4360914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90600" y="4509223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4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12309" y="4483100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932612" y="3200400"/>
              <a:ext cx="1676400" cy="1447800"/>
            </a:xfrm>
            <a:custGeom>
              <a:avLst/>
              <a:gdLst/>
              <a:ahLst/>
              <a:cxnLst/>
              <a:rect l="l" t="t" r="r" b="b"/>
              <a:pathLst>
                <a:path w="1676400" h="1447800">
                  <a:moveTo>
                    <a:pt x="0" y="723900"/>
                  </a:moveTo>
                  <a:lnTo>
                    <a:pt x="1529" y="679802"/>
                  </a:lnTo>
                  <a:lnTo>
                    <a:pt x="6060" y="636403"/>
                  </a:lnTo>
                  <a:lnTo>
                    <a:pt x="13504" y="593778"/>
                  </a:lnTo>
                  <a:lnTo>
                    <a:pt x="23774" y="552004"/>
                  </a:lnTo>
                  <a:lnTo>
                    <a:pt x="36781" y="511155"/>
                  </a:lnTo>
                  <a:lnTo>
                    <a:pt x="52439" y="471309"/>
                  </a:lnTo>
                  <a:lnTo>
                    <a:pt x="70660" y="432539"/>
                  </a:lnTo>
                  <a:lnTo>
                    <a:pt x="91355" y="394922"/>
                  </a:lnTo>
                  <a:lnTo>
                    <a:pt x="114438" y="358535"/>
                  </a:lnTo>
                  <a:lnTo>
                    <a:pt x="139820" y="323451"/>
                  </a:lnTo>
                  <a:lnTo>
                    <a:pt x="167414" y="289748"/>
                  </a:lnTo>
                  <a:lnTo>
                    <a:pt x="197133" y="257501"/>
                  </a:lnTo>
                  <a:lnTo>
                    <a:pt x="228888" y="226786"/>
                  </a:lnTo>
                  <a:lnTo>
                    <a:pt x="262592" y="197678"/>
                  </a:lnTo>
                  <a:lnTo>
                    <a:pt x="298157" y="170253"/>
                  </a:lnTo>
                  <a:lnTo>
                    <a:pt x="335495" y="144587"/>
                  </a:lnTo>
                  <a:lnTo>
                    <a:pt x="374520" y="120755"/>
                  </a:lnTo>
                  <a:lnTo>
                    <a:pt x="415143" y="98834"/>
                  </a:lnTo>
                  <a:lnTo>
                    <a:pt x="457276" y="78898"/>
                  </a:lnTo>
                  <a:lnTo>
                    <a:pt x="500832" y="61025"/>
                  </a:lnTo>
                  <a:lnTo>
                    <a:pt x="545723" y="45289"/>
                  </a:lnTo>
                  <a:lnTo>
                    <a:pt x="591862" y="31766"/>
                  </a:lnTo>
                  <a:lnTo>
                    <a:pt x="639161" y="20532"/>
                  </a:lnTo>
                  <a:lnTo>
                    <a:pt x="687531" y="11663"/>
                  </a:lnTo>
                  <a:lnTo>
                    <a:pt x="736886" y="5234"/>
                  </a:lnTo>
                  <a:lnTo>
                    <a:pt x="787138" y="1321"/>
                  </a:lnTo>
                  <a:lnTo>
                    <a:pt x="838200" y="0"/>
                  </a:lnTo>
                  <a:lnTo>
                    <a:pt x="889261" y="1321"/>
                  </a:lnTo>
                  <a:lnTo>
                    <a:pt x="939513" y="5234"/>
                  </a:lnTo>
                  <a:lnTo>
                    <a:pt x="988868" y="11663"/>
                  </a:lnTo>
                  <a:lnTo>
                    <a:pt x="1037238" y="20532"/>
                  </a:lnTo>
                  <a:lnTo>
                    <a:pt x="1084537" y="31766"/>
                  </a:lnTo>
                  <a:lnTo>
                    <a:pt x="1130676" y="45289"/>
                  </a:lnTo>
                  <a:lnTo>
                    <a:pt x="1175567" y="61025"/>
                  </a:lnTo>
                  <a:lnTo>
                    <a:pt x="1219123" y="78898"/>
                  </a:lnTo>
                  <a:lnTo>
                    <a:pt x="1261256" y="98834"/>
                  </a:lnTo>
                  <a:lnTo>
                    <a:pt x="1301879" y="120755"/>
                  </a:lnTo>
                  <a:lnTo>
                    <a:pt x="1340904" y="144587"/>
                  </a:lnTo>
                  <a:lnTo>
                    <a:pt x="1378242" y="170253"/>
                  </a:lnTo>
                  <a:lnTo>
                    <a:pt x="1413807" y="197678"/>
                  </a:lnTo>
                  <a:lnTo>
                    <a:pt x="1447511" y="226786"/>
                  </a:lnTo>
                  <a:lnTo>
                    <a:pt x="1479266" y="257501"/>
                  </a:lnTo>
                  <a:lnTo>
                    <a:pt x="1508985" y="289748"/>
                  </a:lnTo>
                  <a:lnTo>
                    <a:pt x="1536579" y="323451"/>
                  </a:lnTo>
                  <a:lnTo>
                    <a:pt x="1561961" y="358535"/>
                  </a:lnTo>
                  <a:lnTo>
                    <a:pt x="1585044" y="394922"/>
                  </a:lnTo>
                  <a:lnTo>
                    <a:pt x="1605739" y="432539"/>
                  </a:lnTo>
                  <a:lnTo>
                    <a:pt x="1623960" y="471309"/>
                  </a:lnTo>
                  <a:lnTo>
                    <a:pt x="1639618" y="511155"/>
                  </a:lnTo>
                  <a:lnTo>
                    <a:pt x="1652625" y="552004"/>
                  </a:lnTo>
                  <a:lnTo>
                    <a:pt x="1662895" y="593778"/>
                  </a:lnTo>
                  <a:lnTo>
                    <a:pt x="1670339" y="636403"/>
                  </a:lnTo>
                  <a:lnTo>
                    <a:pt x="1674870" y="679802"/>
                  </a:lnTo>
                  <a:lnTo>
                    <a:pt x="1676400" y="723900"/>
                  </a:lnTo>
                  <a:lnTo>
                    <a:pt x="1674870" y="767997"/>
                  </a:lnTo>
                  <a:lnTo>
                    <a:pt x="1670339" y="811396"/>
                  </a:lnTo>
                  <a:lnTo>
                    <a:pt x="1662895" y="854021"/>
                  </a:lnTo>
                  <a:lnTo>
                    <a:pt x="1652625" y="895795"/>
                  </a:lnTo>
                  <a:lnTo>
                    <a:pt x="1639618" y="936644"/>
                  </a:lnTo>
                  <a:lnTo>
                    <a:pt x="1623960" y="976490"/>
                  </a:lnTo>
                  <a:lnTo>
                    <a:pt x="1605739" y="1015260"/>
                  </a:lnTo>
                  <a:lnTo>
                    <a:pt x="1585044" y="1052877"/>
                  </a:lnTo>
                  <a:lnTo>
                    <a:pt x="1561961" y="1089264"/>
                  </a:lnTo>
                  <a:lnTo>
                    <a:pt x="1536579" y="1124348"/>
                  </a:lnTo>
                  <a:lnTo>
                    <a:pt x="1508985" y="1158051"/>
                  </a:lnTo>
                  <a:lnTo>
                    <a:pt x="1479266" y="1190298"/>
                  </a:lnTo>
                  <a:lnTo>
                    <a:pt x="1447511" y="1221013"/>
                  </a:lnTo>
                  <a:lnTo>
                    <a:pt x="1413807" y="1250121"/>
                  </a:lnTo>
                  <a:lnTo>
                    <a:pt x="1378242" y="1277546"/>
                  </a:lnTo>
                  <a:lnTo>
                    <a:pt x="1340904" y="1303212"/>
                  </a:lnTo>
                  <a:lnTo>
                    <a:pt x="1301879" y="1327044"/>
                  </a:lnTo>
                  <a:lnTo>
                    <a:pt x="1261256" y="1348965"/>
                  </a:lnTo>
                  <a:lnTo>
                    <a:pt x="1219123" y="1368901"/>
                  </a:lnTo>
                  <a:lnTo>
                    <a:pt x="1175567" y="1386774"/>
                  </a:lnTo>
                  <a:lnTo>
                    <a:pt x="1130676" y="1402510"/>
                  </a:lnTo>
                  <a:lnTo>
                    <a:pt x="1084537" y="1416033"/>
                  </a:lnTo>
                  <a:lnTo>
                    <a:pt x="1037238" y="1427267"/>
                  </a:lnTo>
                  <a:lnTo>
                    <a:pt x="988868" y="1436136"/>
                  </a:lnTo>
                  <a:lnTo>
                    <a:pt x="939513" y="1442565"/>
                  </a:lnTo>
                  <a:lnTo>
                    <a:pt x="889261" y="1446478"/>
                  </a:lnTo>
                  <a:lnTo>
                    <a:pt x="838200" y="1447800"/>
                  </a:lnTo>
                  <a:lnTo>
                    <a:pt x="787138" y="1446478"/>
                  </a:lnTo>
                  <a:lnTo>
                    <a:pt x="736886" y="1442565"/>
                  </a:lnTo>
                  <a:lnTo>
                    <a:pt x="687531" y="1436136"/>
                  </a:lnTo>
                  <a:lnTo>
                    <a:pt x="639161" y="1427267"/>
                  </a:lnTo>
                  <a:lnTo>
                    <a:pt x="591862" y="1416033"/>
                  </a:lnTo>
                  <a:lnTo>
                    <a:pt x="545723" y="1402510"/>
                  </a:lnTo>
                  <a:lnTo>
                    <a:pt x="500832" y="1386774"/>
                  </a:lnTo>
                  <a:lnTo>
                    <a:pt x="457276" y="1368901"/>
                  </a:lnTo>
                  <a:lnTo>
                    <a:pt x="415143" y="1348965"/>
                  </a:lnTo>
                  <a:lnTo>
                    <a:pt x="374520" y="1327044"/>
                  </a:lnTo>
                  <a:lnTo>
                    <a:pt x="335495" y="1303212"/>
                  </a:lnTo>
                  <a:lnTo>
                    <a:pt x="298157" y="1277546"/>
                  </a:lnTo>
                  <a:lnTo>
                    <a:pt x="262592" y="1250121"/>
                  </a:lnTo>
                  <a:lnTo>
                    <a:pt x="228888" y="1221013"/>
                  </a:lnTo>
                  <a:lnTo>
                    <a:pt x="197133" y="1190298"/>
                  </a:lnTo>
                  <a:lnTo>
                    <a:pt x="167414" y="1158051"/>
                  </a:lnTo>
                  <a:lnTo>
                    <a:pt x="139820" y="1124348"/>
                  </a:lnTo>
                  <a:lnTo>
                    <a:pt x="114438" y="1089264"/>
                  </a:lnTo>
                  <a:lnTo>
                    <a:pt x="91355" y="1052877"/>
                  </a:lnTo>
                  <a:lnTo>
                    <a:pt x="70660" y="1015260"/>
                  </a:lnTo>
                  <a:lnTo>
                    <a:pt x="52439" y="976490"/>
                  </a:lnTo>
                  <a:lnTo>
                    <a:pt x="36781" y="936644"/>
                  </a:lnTo>
                  <a:lnTo>
                    <a:pt x="23774" y="895795"/>
                  </a:lnTo>
                  <a:lnTo>
                    <a:pt x="13504" y="854021"/>
                  </a:lnTo>
                  <a:lnTo>
                    <a:pt x="6060" y="811396"/>
                  </a:lnTo>
                  <a:lnTo>
                    <a:pt x="1529" y="767997"/>
                  </a:lnTo>
                  <a:lnTo>
                    <a:pt x="0" y="7239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38168" y="3273425"/>
              <a:ext cx="705485" cy="913765"/>
            </a:xfrm>
            <a:custGeom>
              <a:avLst/>
              <a:gdLst/>
              <a:ahLst/>
              <a:cxnLst/>
              <a:rect l="l" t="t" r="r" b="b"/>
              <a:pathLst>
                <a:path w="705485" h="913764">
                  <a:moveTo>
                    <a:pt x="704964" y="0"/>
                  </a:moveTo>
                  <a:lnTo>
                    <a:pt x="665603" y="32131"/>
                  </a:lnTo>
                  <a:lnTo>
                    <a:pt x="626963" y="65043"/>
                  </a:lnTo>
                  <a:lnTo>
                    <a:pt x="589054" y="98722"/>
                  </a:lnTo>
                  <a:lnTo>
                    <a:pt x="551887" y="133154"/>
                  </a:lnTo>
                  <a:lnTo>
                    <a:pt x="515471" y="168328"/>
                  </a:lnTo>
                  <a:lnTo>
                    <a:pt x="479817" y="204229"/>
                  </a:lnTo>
                  <a:lnTo>
                    <a:pt x="444935" y="240845"/>
                  </a:lnTo>
                  <a:lnTo>
                    <a:pt x="410834" y="278163"/>
                  </a:lnTo>
                  <a:lnTo>
                    <a:pt x="377526" y="316169"/>
                  </a:lnTo>
                  <a:lnTo>
                    <a:pt x="345019" y="354851"/>
                  </a:lnTo>
                  <a:lnTo>
                    <a:pt x="313324" y="394195"/>
                  </a:lnTo>
                  <a:lnTo>
                    <a:pt x="282451" y="434189"/>
                  </a:lnTo>
                  <a:lnTo>
                    <a:pt x="252411" y="474819"/>
                  </a:lnTo>
                  <a:lnTo>
                    <a:pt x="223213" y="516072"/>
                  </a:lnTo>
                  <a:lnTo>
                    <a:pt x="194867" y="557936"/>
                  </a:lnTo>
                  <a:lnTo>
                    <a:pt x="167384" y="600396"/>
                  </a:lnTo>
                  <a:lnTo>
                    <a:pt x="140774" y="643441"/>
                  </a:lnTo>
                  <a:lnTo>
                    <a:pt x="115046" y="687057"/>
                  </a:lnTo>
                  <a:lnTo>
                    <a:pt x="90211" y="731231"/>
                  </a:lnTo>
                  <a:lnTo>
                    <a:pt x="66278" y="775949"/>
                  </a:lnTo>
                  <a:lnTo>
                    <a:pt x="43259" y="821200"/>
                  </a:lnTo>
                  <a:lnTo>
                    <a:pt x="21163" y="866969"/>
                  </a:lnTo>
                  <a:lnTo>
                    <a:pt x="0" y="91324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57200" y="4191050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913071" y="42084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33600" y="3276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228600" y="228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369175" y="3449640"/>
              <a:ext cx="860425" cy="894080"/>
            </a:xfrm>
            <a:custGeom>
              <a:avLst/>
              <a:gdLst/>
              <a:ahLst/>
              <a:cxnLst/>
              <a:rect l="l" t="t" r="r" b="b"/>
              <a:pathLst>
                <a:path w="860425" h="894079">
                  <a:moveTo>
                    <a:pt x="215684" y="20612"/>
                  </a:moveTo>
                  <a:lnTo>
                    <a:pt x="177215" y="47723"/>
                  </a:lnTo>
                  <a:lnTo>
                    <a:pt x="142005" y="78754"/>
                  </a:lnTo>
                  <a:lnTo>
                    <a:pt x="110239" y="113354"/>
                  </a:lnTo>
                  <a:lnTo>
                    <a:pt x="82104" y="151171"/>
                  </a:lnTo>
                  <a:lnTo>
                    <a:pt x="57788" y="191857"/>
                  </a:lnTo>
                  <a:lnTo>
                    <a:pt x="37475" y="235059"/>
                  </a:lnTo>
                  <a:lnTo>
                    <a:pt x="21354" y="280429"/>
                  </a:lnTo>
                  <a:lnTo>
                    <a:pt x="9610" y="327615"/>
                  </a:lnTo>
                  <a:lnTo>
                    <a:pt x="2429" y="376266"/>
                  </a:lnTo>
                  <a:lnTo>
                    <a:pt x="0" y="426034"/>
                  </a:lnTo>
                  <a:lnTo>
                    <a:pt x="2524" y="476995"/>
                  </a:lnTo>
                  <a:lnTo>
                    <a:pt x="9921" y="526368"/>
                  </a:lnTo>
                  <a:lnTo>
                    <a:pt x="21930" y="573867"/>
                  </a:lnTo>
                  <a:lnTo>
                    <a:pt x="38288" y="619205"/>
                  </a:lnTo>
                  <a:lnTo>
                    <a:pt x="58732" y="662099"/>
                  </a:lnTo>
                  <a:lnTo>
                    <a:pt x="83001" y="702262"/>
                  </a:lnTo>
                  <a:lnTo>
                    <a:pt x="110831" y="739409"/>
                  </a:lnTo>
                  <a:lnTo>
                    <a:pt x="141960" y="773255"/>
                  </a:lnTo>
                  <a:lnTo>
                    <a:pt x="176127" y="803514"/>
                  </a:lnTo>
                  <a:lnTo>
                    <a:pt x="213068" y="829900"/>
                  </a:lnTo>
                  <a:lnTo>
                    <a:pt x="252521" y="852129"/>
                  </a:lnTo>
                  <a:lnTo>
                    <a:pt x="294225" y="869916"/>
                  </a:lnTo>
                  <a:lnTo>
                    <a:pt x="337916" y="882973"/>
                  </a:lnTo>
                  <a:lnTo>
                    <a:pt x="383333" y="891017"/>
                  </a:lnTo>
                  <a:lnTo>
                    <a:pt x="430212" y="893762"/>
                  </a:lnTo>
                  <a:lnTo>
                    <a:pt x="477087" y="891017"/>
                  </a:lnTo>
                  <a:lnTo>
                    <a:pt x="522500" y="882973"/>
                  </a:lnTo>
                  <a:lnTo>
                    <a:pt x="566189" y="869916"/>
                  </a:lnTo>
                  <a:lnTo>
                    <a:pt x="607892" y="852129"/>
                  </a:lnTo>
                  <a:lnTo>
                    <a:pt x="647345" y="829900"/>
                  </a:lnTo>
                  <a:lnTo>
                    <a:pt x="684286" y="803514"/>
                  </a:lnTo>
                  <a:lnTo>
                    <a:pt x="718454" y="773255"/>
                  </a:lnTo>
                  <a:lnTo>
                    <a:pt x="749584" y="739409"/>
                  </a:lnTo>
                  <a:lnTo>
                    <a:pt x="777416" y="702262"/>
                  </a:lnTo>
                  <a:lnTo>
                    <a:pt x="801686" y="662099"/>
                  </a:lnTo>
                  <a:lnTo>
                    <a:pt x="822132" y="619205"/>
                  </a:lnTo>
                  <a:lnTo>
                    <a:pt x="838491" y="573867"/>
                  </a:lnTo>
                  <a:lnTo>
                    <a:pt x="850501" y="526368"/>
                  </a:lnTo>
                  <a:lnTo>
                    <a:pt x="857900" y="476995"/>
                  </a:lnTo>
                  <a:lnTo>
                    <a:pt x="860424" y="426034"/>
                  </a:lnTo>
                  <a:lnTo>
                    <a:pt x="858007" y="376433"/>
                  </a:lnTo>
                  <a:lnTo>
                    <a:pt x="850886" y="328007"/>
                  </a:lnTo>
                  <a:lnTo>
                    <a:pt x="839260" y="281089"/>
                  </a:lnTo>
                  <a:lnTo>
                    <a:pt x="823326" y="236013"/>
                  </a:lnTo>
                  <a:lnTo>
                    <a:pt x="803281" y="193110"/>
                  </a:lnTo>
                  <a:lnTo>
                    <a:pt x="779324" y="152715"/>
                  </a:lnTo>
                  <a:lnTo>
                    <a:pt x="751651" y="115159"/>
                  </a:lnTo>
                  <a:lnTo>
                    <a:pt x="720460" y="80777"/>
                  </a:lnTo>
                  <a:lnTo>
                    <a:pt x="685950" y="49901"/>
                  </a:lnTo>
                  <a:lnTo>
                    <a:pt x="648316" y="22864"/>
                  </a:lnTo>
                  <a:lnTo>
                    <a:pt x="60775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00080" y="3387725"/>
              <a:ext cx="748030" cy="1000760"/>
            </a:xfrm>
            <a:custGeom>
              <a:avLst/>
              <a:gdLst/>
              <a:ahLst/>
              <a:cxnLst/>
              <a:rect l="l" t="t" r="r" b="b"/>
              <a:pathLst>
                <a:path w="748030" h="1000760">
                  <a:moveTo>
                    <a:pt x="747674" y="0"/>
                  </a:moveTo>
                  <a:lnTo>
                    <a:pt x="708467" y="31508"/>
                  </a:lnTo>
                  <a:lnTo>
                    <a:pt x="669959" y="63829"/>
                  </a:lnTo>
                  <a:lnTo>
                    <a:pt x="632158" y="96950"/>
                  </a:lnTo>
                  <a:lnTo>
                    <a:pt x="595075" y="130857"/>
                  </a:lnTo>
                  <a:lnTo>
                    <a:pt x="558721" y="165536"/>
                  </a:lnTo>
                  <a:lnTo>
                    <a:pt x="523105" y="200974"/>
                  </a:lnTo>
                  <a:lnTo>
                    <a:pt x="488237" y="237159"/>
                  </a:lnTo>
                  <a:lnTo>
                    <a:pt x="454127" y="274075"/>
                  </a:lnTo>
                  <a:lnTo>
                    <a:pt x="420786" y="311710"/>
                  </a:lnTo>
                  <a:lnTo>
                    <a:pt x="388223" y="350050"/>
                  </a:lnTo>
                  <a:lnTo>
                    <a:pt x="356448" y="389082"/>
                  </a:lnTo>
                  <a:lnTo>
                    <a:pt x="325472" y="428792"/>
                  </a:lnTo>
                  <a:lnTo>
                    <a:pt x="295304" y="469167"/>
                  </a:lnTo>
                  <a:lnTo>
                    <a:pt x="265954" y="510193"/>
                  </a:lnTo>
                  <a:lnTo>
                    <a:pt x="237433" y="551856"/>
                  </a:lnTo>
                  <a:lnTo>
                    <a:pt x="209751" y="594144"/>
                  </a:lnTo>
                  <a:lnTo>
                    <a:pt x="182917" y="637043"/>
                  </a:lnTo>
                  <a:lnTo>
                    <a:pt x="156942" y="680540"/>
                  </a:lnTo>
                  <a:lnTo>
                    <a:pt x="131835" y="724620"/>
                  </a:lnTo>
                  <a:lnTo>
                    <a:pt x="107607" y="769270"/>
                  </a:lnTo>
                  <a:lnTo>
                    <a:pt x="84268" y="814478"/>
                  </a:lnTo>
                  <a:lnTo>
                    <a:pt x="61828" y="860229"/>
                  </a:lnTo>
                  <a:lnTo>
                    <a:pt x="40296" y="906510"/>
                  </a:lnTo>
                  <a:lnTo>
                    <a:pt x="19683" y="953307"/>
                  </a:lnTo>
                  <a:lnTo>
                    <a:pt x="0" y="100060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228845" y="3321164"/>
              <a:ext cx="651510" cy="871219"/>
            </a:xfrm>
            <a:custGeom>
              <a:avLst/>
              <a:gdLst/>
              <a:ahLst/>
              <a:cxnLst/>
              <a:rect l="l" t="t" r="r" b="b"/>
              <a:pathLst>
                <a:path w="651510" h="871220">
                  <a:moveTo>
                    <a:pt x="651141" y="870915"/>
                  </a:moveTo>
                  <a:lnTo>
                    <a:pt x="630395" y="825339"/>
                  </a:lnTo>
                  <a:lnTo>
                    <a:pt x="608743" y="780250"/>
                  </a:lnTo>
                  <a:lnTo>
                    <a:pt x="586195" y="735660"/>
                  </a:lnTo>
                  <a:lnTo>
                    <a:pt x="562759" y="691582"/>
                  </a:lnTo>
                  <a:lnTo>
                    <a:pt x="538446" y="648029"/>
                  </a:lnTo>
                  <a:lnTo>
                    <a:pt x="513265" y="605013"/>
                  </a:lnTo>
                  <a:lnTo>
                    <a:pt x="487225" y="562546"/>
                  </a:lnTo>
                  <a:lnTo>
                    <a:pt x="460336" y="520641"/>
                  </a:lnTo>
                  <a:lnTo>
                    <a:pt x="432607" y="479311"/>
                  </a:lnTo>
                  <a:lnTo>
                    <a:pt x="404047" y="438567"/>
                  </a:lnTo>
                  <a:lnTo>
                    <a:pt x="374667" y="398424"/>
                  </a:lnTo>
                  <a:lnTo>
                    <a:pt x="344475" y="358892"/>
                  </a:lnTo>
                  <a:lnTo>
                    <a:pt x="313481" y="319986"/>
                  </a:lnTo>
                  <a:lnTo>
                    <a:pt x="281695" y="281716"/>
                  </a:lnTo>
                  <a:lnTo>
                    <a:pt x="249125" y="244096"/>
                  </a:lnTo>
                  <a:lnTo>
                    <a:pt x="215781" y="207138"/>
                  </a:lnTo>
                  <a:lnTo>
                    <a:pt x="181673" y="170855"/>
                  </a:lnTo>
                  <a:lnTo>
                    <a:pt x="146811" y="135259"/>
                  </a:lnTo>
                  <a:lnTo>
                    <a:pt x="111202" y="100363"/>
                  </a:lnTo>
                  <a:lnTo>
                    <a:pt x="74858" y="66180"/>
                  </a:lnTo>
                  <a:lnTo>
                    <a:pt x="37787" y="32721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029200" y="2438397"/>
              <a:ext cx="2439035" cy="1067435"/>
            </a:xfrm>
            <a:custGeom>
              <a:avLst/>
              <a:gdLst/>
              <a:ahLst/>
              <a:cxnLst/>
              <a:rect l="l" t="t" r="r" b="b"/>
              <a:pathLst>
                <a:path w="2439034" h="1067435">
                  <a:moveTo>
                    <a:pt x="136969" y="1066838"/>
                  </a:moveTo>
                  <a:lnTo>
                    <a:pt x="100962" y="1024858"/>
                  </a:lnTo>
                  <a:lnTo>
                    <a:pt x="70343" y="982024"/>
                  </a:lnTo>
                  <a:lnTo>
                    <a:pt x="45167" y="938454"/>
                  </a:lnTo>
                  <a:lnTo>
                    <a:pt x="25489" y="894267"/>
                  </a:lnTo>
                  <a:lnTo>
                    <a:pt x="11365" y="849582"/>
                  </a:lnTo>
                  <a:lnTo>
                    <a:pt x="2850" y="804517"/>
                  </a:lnTo>
                  <a:lnTo>
                    <a:pt x="0" y="759193"/>
                  </a:lnTo>
                  <a:lnTo>
                    <a:pt x="1267" y="728659"/>
                  </a:lnTo>
                  <a:lnTo>
                    <a:pt x="11267" y="668533"/>
                  </a:lnTo>
                  <a:lnTo>
                    <a:pt x="30900" y="609812"/>
                  </a:lnTo>
                  <a:lnTo>
                    <a:pt x="59785" y="552678"/>
                  </a:lnTo>
                  <a:lnTo>
                    <a:pt x="97541" y="497311"/>
                  </a:lnTo>
                  <a:lnTo>
                    <a:pt x="143786" y="443895"/>
                  </a:lnTo>
                  <a:lnTo>
                    <a:pt x="198138" y="392609"/>
                  </a:lnTo>
                  <a:lnTo>
                    <a:pt x="228235" y="367823"/>
                  </a:lnTo>
                  <a:lnTo>
                    <a:pt x="260215" y="343637"/>
                  </a:lnTo>
                  <a:lnTo>
                    <a:pt x="294032" y="320074"/>
                  </a:lnTo>
                  <a:lnTo>
                    <a:pt x="329637" y="297158"/>
                  </a:lnTo>
                  <a:lnTo>
                    <a:pt x="366983" y="274910"/>
                  </a:lnTo>
                  <a:lnTo>
                    <a:pt x="406021" y="253354"/>
                  </a:lnTo>
                  <a:lnTo>
                    <a:pt x="446705" y="232513"/>
                  </a:lnTo>
                  <a:lnTo>
                    <a:pt x="488986" y="212408"/>
                  </a:lnTo>
                  <a:lnTo>
                    <a:pt x="532817" y="193063"/>
                  </a:lnTo>
                  <a:lnTo>
                    <a:pt x="578150" y="174500"/>
                  </a:lnTo>
                  <a:lnTo>
                    <a:pt x="624937" y="156742"/>
                  </a:lnTo>
                  <a:lnTo>
                    <a:pt x="673131" y="139812"/>
                  </a:lnTo>
                  <a:lnTo>
                    <a:pt x="722684" y="123732"/>
                  </a:lnTo>
                  <a:lnTo>
                    <a:pt x="773548" y="108526"/>
                  </a:lnTo>
                  <a:lnTo>
                    <a:pt x="825676" y="94214"/>
                  </a:lnTo>
                  <a:lnTo>
                    <a:pt x="879020" y="80822"/>
                  </a:lnTo>
                  <a:lnTo>
                    <a:pt x="933532" y="68370"/>
                  </a:lnTo>
                  <a:lnTo>
                    <a:pt x="989164" y="56882"/>
                  </a:lnTo>
                  <a:lnTo>
                    <a:pt x="1045869" y="46381"/>
                  </a:lnTo>
                  <a:lnTo>
                    <a:pt x="1103599" y="36888"/>
                  </a:lnTo>
                  <a:lnTo>
                    <a:pt x="1162307" y="28428"/>
                  </a:lnTo>
                  <a:lnTo>
                    <a:pt x="1221944" y="21022"/>
                  </a:lnTo>
                  <a:lnTo>
                    <a:pt x="1282463" y="14693"/>
                  </a:lnTo>
                  <a:lnTo>
                    <a:pt x="1343816" y="9464"/>
                  </a:lnTo>
                  <a:lnTo>
                    <a:pt x="1405956" y="5357"/>
                  </a:lnTo>
                  <a:lnTo>
                    <a:pt x="1468835" y="2396"/>
                  </a:lnTo>
                  <a:lnTo>
                    <a:pt x="1532405" y="602"/>
                  </a:lnTo>
                  <a:lnTo>
                    <a:pt x="1596618" y="0"/>
                  </a:lnTo>
                  <a:lnTo>
                    <a:pt x="1649053" y="409"/>
                  </a:lnTo>
                  <a:lnTo>
                    <a:pt x="1701324" y="1634"/>
                  </a:lnTo>
                  <a:lnTo>
                    <a:pt x="1753390" y="3669"/>
                  </a:lnTo>
                  <a:lnTo>
                    <a:pt x="1805212" y="6509"/>
                  </a:lnTo>
                  <a:lnTo>
                    <a:pt x="1856750" y="10147"/>
                  </a:lnTo>
                  <a:lnTo>
                    <a:pt x="1907963" y="14579"/>
                  </a:lnTo>
                  <a:lnTo>
                    <a:pt x="1958812" y="19798"/>
                  </a:lnTo>
                  <a:lnTo>
                    <a:pt x="2009257" y="25800"/>
                  </a:lnTo>
                  <a:lnTo>
                    <a:pt x="2059258" y="32578"/>
                  </a:lnTo>
                  <a:lnTo>
                    <a:pt x="2108774" y="40127"/>
                  </a:lnTo>
                  <a:lnTo>
                    <a:pt x="2157767" y="48442"/>
                  </a:lnTo>
                  <a:lnTo>
                    <a:pt x="2206195" y="57517"/>
                  </a:lnTo>
                  <a:lnTo>
                    <a:pt x="2254019" y="67346"/>
                  </a:lnTo>
                  <a:lnTo>
                    <a:pt x="2301199" y="77924"/>
                  </a:lnTo>
                  <a:lnTo>
                    <a:pt x="2347695" y="89246"/>
                  </a:lnTo>
                  <a:lnTo>
                    <a:pt x="2393468" y="101305"/>
                  </a:lnTo>
                  <a:lnTo>
                    <a:pt x="2438476" y="11409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81603" y="2590800"/>
              <a:ext cx="2210435" cy="762000"/>
            </a:xfrm>
            <a:custGeom>
              <a:avLst/>
              <a:gdLst/>
              <a:ahLst/>
              <a:cxnLst/>
              <a:rect l="l" t="t" r="r" b="b"/>
              <a:pathLst>
                <a:path w="2210434" h="762000">
                  <a:moveTo>
                    <a:pt x="51041" y="762000"/>
                  </a:moveTo>
                  <a:lnTo>
                    <a:pt x="28792" y="722914"/>
                  </a:lnTo>
                  <a:lnTo>
                    <a:pt x="12833" y="683337"/>
                  </a:lnTo>
                  <a:lnTo>
                    <a:pt x="3217" y="643401"/>
                  </a:lnTo>
                  <a:lnTo>
                    <a:pt x="0" y="603237"/>
                  </a:lnTo>
                  <a:lnTo>
                    <a:pt x="1488" y="575625"/>
                  </a:lnTo>
                  <a:lnTo>
                    <a:pt x="13209" y="521384"/>
                  </a:lnTo>
                  <a:lnTo>
                    <a:pt x="36160" y="468630"/>
                  </a:lnTo>
                  <a:lnTo>
                    <a:pt x="69831" y="417576"/>
                  </a:lnTo>
                  <a:lnTo>
                    <a:pt x="113710" y="368435"/>
                  </a:lnTo>
                  <a:lnTo>
                    <a:pt x="167288" y="321420"/>
                  </a:lnTo>
                  <a:lnTo>
                    <a:pt x="230053" y="276745"/>
                  </a:lnTo>
                  <a:lnTo>
                    <a:pt x="264721" y="255351"/>
                  </a:lnTo>
                  <a:lnTo>
                    <a:pt x="301494" y="234622"/>
                  </a:lnTo>
                  <a:lnTo>
                    <a:pt x="340309" y="214584"/>
                  </a:lnTo>
                  <a:lnTo>
                    <a:pt x="381101" y="195264"/>
                  </a:lnTo>
                  <a:lnTo>
                    <a:pt x="423806" y="176688"/>
                  </a:lnTo>
                  <a:lnTo>
                    <a:pt x="468362" y="158884"/>
                  </a:lnTo>
                  <a:lnTo>
                    <a:pt x="514703" y="141877"/>
                  </a:lnTo>
                  <a:lnTo>
                    <a:pt x="562766" y="125695"/>
                  </a:lnTo>
                  <a:lnTo>
                    <a:pt x="612488" y="110364"/>
                  </a:lnTo>
                  <a:lnTo>
                    <a:pt x="663804" y="95911"/>
                  </a:lnTo>
                  <a:lnTo>
                    <a:pt x="716650" y="82362"/>
                  </a:lnTo>
                  <a:lnTo>
                    <a:pt x="770963" y="69744"/>
                  </a:lnTo>
                  <a:lnTo>
                    <a:pt x="826679" y="58083"/>
                  </a:lnTo>
                  <a:lnTo>
                    <a:pt x="883733" y="47407"/>
                  </a:lnTo>
                  <a:lnTo>
                    <a:pt x="942063" y="37741"/>
                  </a:lnTo>
                  <a:lnTo>
                    <a:pt x="1001603" y="29113"/>
                  </a:lnTo>
                  <a:lnTo>
                    <a:pt x="1062291" y="21549"/>
                  </a:lnTo>
                  <a:lnTo>
                    <a:pt x="1124063" y="15075"/>
                  </a:lnTo>
                  <a:lnTo>
                    <a:pt x="1186854" y="9719"/>
                  </a:lnTo>
                  <a:lnTo>
                    <a:pt x="1250600" y="5507"/>
                  </a:lnTo>
                  <a:lnTo>
                    <a:pt x="1315239" y="2465"/>
                  </a:lnTo>
                  <a:lnTo>
                    <a:pt x="1380705" y="620"/>
                  </a:lnTo>
                  <a:lnTo>
                    <a:pt x="1446936" y="0"/>
                  </a:lnTo>
                  <a:lnTo>
                    <a:pt x="1500779" y="417"/>
                  </a:lnTo>
                  <a:lnTo>
                    <a:pt x="1554425" y="1667"/>
                  </a:lnTo>
                  <a:lnTo>
                    <a:pt x="1607822" y="3741"/>
                  </a:lnTo>
                  <a:lnTo>
                    <a:pt x="1660915" y="6634"/>
                  </a:lnTo>
                  <a:lnTo>
                    <a:pt x="1713653" y="10339"/>
                  </a:lnTo>
                  <a:lnTo>
                    <a:pt x="1765983" y="14850"/>
                  </a:lnTo>
                  <a:lnTo>
                    <a:pt x="1817852" y="20161"/>
                  </a:lnTo>
                  <a:lnTo>
                    <a:pt x="1869206" y="26264"/>
                  </a:lnTo>
                  <a:lnTo>
                    <a:pt x="1919994" y="33154"/>
                  </a:lnTo>
                  <a:lnTo>
                    <a:pt x="1970163" y="40824"/>
                  </a:lnTo>
                  <a:lnTo>
                    <a:pt x="2019659" y="49268"/>
                  </a:lnTo>
                  <a:lnTo>
                    <a:pt x="2068430" y="58479"/>
                  </a:lnTo>
                  <a:lnTo>
                    <a:pt x="2116422" y="68451"/>
                  </a:lnTo>
                  <a:lnTo>
                    <a:pt x="2163585" y="79177"/>
                  </a:lnTo>
                  <a:lnTo>
                    <a:pt x="2209863" y="9065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391400" y="2514600"/>
              <a:ext cx="76200" cy="152400"/>
            </a:xfrm>
            <a:custGeom>
              <a:avLst/>
              <a:gdLst/>
              <a:ahLst/>
              <a:cxnLst/>
              <a:rect l="l" t="t" r="r" b="b"/>
              <a:pathLst>
                <a:path w="76200" h="152400">
                  <a:moveTo>
                    <a:pt x="76200" y="0"/>
                  </a:moveTo>
                  <a:lnTo>
                    <a:pt x="0" y="1524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391396" y="2743201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229247" y="678853"/>
                  </a:moveTo>
                  <a:lnTo>
                    <a:pt x="184341" y="656213"/>
                  </a:lnTo>
                  <a:lnTo>
                    <a:pt x="143591" y="629365"/>
                  </a:lnTo>
                  <a:lnTo>
                    <a:pt x="107298" y="598730"/>
                  </a:lnTo>
                  <a:lnTo>
                    <a:pt x="75763" y="564727"/>
                  </a:lnTo>
                  <a:lnTo>
                    <a:pt x="49287" y="527775"/>
                  </a:lnTo>
                  <a:lnTo>
                    <a:pt x="28172" y="488296"/>
                  </a:lnTo>
                  <a:lnTo>
                    <a:pt x="12719" y="446709"/>
                  </a:lnTo>
                  <a:lnTo>
                    <a:pt x="3227" y="403433"/>
                  </a:lnTo>
                  <a:lnTo>
                    <a:pt x="0" y="358889"/>
                  </a:lnTo>
                  <a:lnTo>
                    <a:pt x="3265" y="313871"/>
                  </a:lnTo>
                  <a:lnTo>
                    <a:pt x="12799" y="270521"/>
                  </a:lnTo>
                  <a:lnTo>
                    <a:pt x="28209" y="229176"/>
                  </a:lnTo>
                  <a:lnTo>
                    <a:pt x="49102" y="190173"/>
                  </a:lnTo>
                  <a:lnTo>
                    <a:pt x="75086" y="153848"/>
                  </a:lnTo>
                  <a:lnTo>
                    <a:pt x="105768" y="120536"/>
                  </a:lnTo>
                  <a:lnTo>
                    <a:pt x="140755" y="90575"/>
                  </a:lnTo>
                  <a:lnTo>
                    <a:pt x="179655" y="64301"/>
                  </a:lnTo>
                  <a:lnTo>
                    <a:pt x="222075" y="42049"/>
                  </a:lnTo>
                  <a:lnTo>
                    <a:pt x="267622" y="24157"/>
                  </a:lnTo>
                  <a:lnTo>
                    <a:pt x="315904" y="10960"/>
                  </a:lnTo>
                  <a:lnTo>
                    <a:pt x="366527" y="2796"/>
                  </a:lnTo>
                  <a:lnTo>
                    <a:pt x="419100" y="0"/>
                  </a:lnTo>
                  <a:lnTo>
                    <a:pt x="471670" y="2796"/>
                  </a:lnTo>
                  <a:lnTo>
                    <a:pt x="522291" y="10960"/>
                  </a:lnTo>
                  <a:lnTo>
                    <a:pt x="570572" y="24157"/>
                  </a:lnTo>
                  <a:lnTo>
                    <a:pt x="616118" y="42049"/>
                  </a:lnTo>
                  <a:lnTo>
                    <a:pt x="658538" y="64301"/>
                  </a:lnTo>
                  <a:lnTo>
                    <a:pt x="697438" y="90575"/>
                  </a:lnTo>
                  <a:lnTo>
                    <a:pt x="732426" y="120536"/>
                  </a:lnTo>
                  <a:lnTo>
                    <a:pt x="763109" y="153848"/>
                  </a:lnTo>
                  <a:lnTo>
                    <a:pt x="789094" y="190173"/>
                  </a:lnTo>
                  <a:lnTo>
                    <a:pt x="809989" y="229176"/>
                  </a:lnTo>
                  <a:lnTo>
                    <a:pt x="825399" y="270521"/>
                  </a:lnTo>
                  <a:lnTo>
                    <a:pt x="834934" y="313871"/>
                  </a:lnTo>
                  <a:lnTo>
                    <a:pt x="838200" y="358889"/>
                  </a:lnTo>
                  <a:lnTo>
                    <a:pt x="834692" y="405293"/>
                  </a:lnTo>
                  <a:lnTo>
                    <a:pt x="824405" y="450266"/>
                  </a:lnTo>
                  <a:lnTo>
                    <a:pt x="807688" y="493340"/>
                  </a:lnTo>
                  <a:lnTo>
                    <a:pt x="784894" y="534050"/>
                  </a:lnTo>
                  <a:lnTo>
                    <a:pt x="756374" y="571928"/>
                  </a:lnTo>
                  <a:lnTo>
                    <a:pt x="722479" y="606509"/>
                  </a:lnTo>
                  <a:lnTo>
                    <a:pt x="683561" y="637325"/>
                  </a:lnTo>
                  <a:lnTo>
                    <a:pt x="639971" y="663911"/>
                  </a:lnTo>
                  <a:lnTo>
                    <a:pt x="592061" y="685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3555" y="1748028"/>
              <a:ext cx="92963" cy="161543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551899" y="1717675"/>
              <a:ext cx="76200" cy="1600200"/>
            </a:xfrm>
            <a:custGeom>
              <a:avLst/>
              <a:gdLst/>
              <a:ahLst/>
              <a:cxnLst/>
              <a:rect l="l" t="t" r="r" b="b"/>
              <a:pathLst>
                <a:path w="76200" h="1600200">
                  <a:moveTo>
                    <a:pt x="762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76200" y="1600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551899" y="1717675"/>
              <a:ext cx="76200" cy="1600200"/>
            </a:xfrm>
            <a:custGeom>
              <a:avLst/>
              <a:gdLst/>
              <a:ahLst/>
              <a:cxnLst/>
              <a:rect l="l" t="t" r="r" b="b"/>
              <a:pathLst>
                <a:path w="76200" h="1600200">
                  <a:moveTo>
                    <a:pt x="0" y="0"/>
                  </a:moveTo>
                  <a:lnTo>
                    <a:pt x="76200" y="0"/>
                  </a:lnTo>
                  <a:lnTo>
                    <a:pt x="76200" y="1600200"/>
                  </a:lnTo>
                  <a:lnTo>
                    <a:pt x="0" y="1600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060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2511" y="2901696"/>
              <a:ext cx="187451" cy="48158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628106" y="2936876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1000"/>
                  </a:moveTo>
                  <a:lnTo>
                    <a:pt x="762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3" y="3054095"/>
              <a:ext cx="335279" cy="33527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4035" y="2977895"/>
              <a:ext cx="295370" cy="40843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628106" y="3013076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304800"/>
                  </a:moveTo>
                  <a:lnTo>
                    <a:pt x="1524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0131" y="3130295"/>
              <a:ext cx="408431" cy="26212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628106" y="3165476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0" y="152400"/>
                  </a:moveTo>
                  <a:lnTo>
                    <a:pt x="3048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0111" y="2901696"/>
              <a:ext cx="187451" cy="48158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475706" y="2936876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76200" y="3810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7711" y="3054095"/>
              <a:ext cx="335279" cy="33527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0606" y="2977895"/>
              <a:ext cx="295433" cy="408431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399506" y="3013076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1511" y="3130295"/>
              <a:ext cx="408431" cy="262127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247106" y="3165476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304800" y="1524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362200" y="3356087"/>
              <a:ext cx="294640" cy="184150"/>
            </a:xfrm>
            <a:custGeom>
              <a:avLst/>
              <a:gdLst/>
              <a:ahLst/>
              <a:cxnLst/>
              <a:rect l="l" t="t" r="r" b="b"/>
              <a:pathLst>
                <a:path w="294639" h="184150">
                  <a:moveTo>
                    <a:pt x="294068" y="0"/>
                  </a:moveTo>
                  <a:lnTo>
                    <a:pt x="250543" y="23304"/>
                  </a:lnTo>
                  <a:lnTo>
                    <a:pt x="207499" y="47592"/>
                  </a:lnTo>
                  <a:lnTo>
                    <a:pt x="164951" y="72856"/>
                  </a:lnTo>
                  <a:lnTo>
                    <a:pt x="122912" y="99092"/>
                  </a:lnTo>
                  <a:lnTo>
                    <a:pt x="81398" y="126293"/>
                  </a:lnTo>
                  <a:lnTo>
                    <a:pt x="40422" y="154452"/>
                  </a:lnTo>
                  <a:lnTo>
                    <a:pt x="0" y="18356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657475" y="3352800"/>
              <a:ext cx="2143125" cy="0"/>
            </a:xfrm>
            <a:custGeom>
              <a:avLst/>
              <a:gdLst/>
              <a:ahLst/>
              <a:cxnLst/>
              <a:rect l="l" t="t" r="r" b="b"/>
              <a:pathLst>
                <a:path w="2143125" h="0">
                  <a:moveTo>
                    <a:pt x="2143125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811331" y="3352912"/>
              <a:ext cx="294640" cy="184150"/>
            </a:xfrm>
            <a:custGeom>
              <a:avLst/>
              <a:gdLst/>
              <a:ahLst/>
              <a:cxnLst/>
              <a:rect l="l" t="t" r="r" b="b"/>
              <a:pathLst>
                <a:path w="294639" h="184150">
                  <a:moveTo>
                    <a:pt x="0" y="0"/>
                  </a:moveTo>
                  <a:lnTo>
                    <a:pt x="43524" y="23304"/>
                  </a:lnTo>
                  <a:lnTo>
                    <a:pt x="86568" y="47592"/>
                  </a:lnTo>
                  <a:lnTo>
                    <a:pt x="129117" y="72856"/>
                  </a:lnTo>
                  <a:lnTo>
                    <a:pt x="171156" y="99092"/>
                  </a:lnTo>
                  <a:lnTo>
                    <a:pt x="212670" y="126293"/>
                  </a:lnTo>
                  <a:lnTo>
                    <a:pt x="253646" y="154452"/>
                  </a:lnTo>
                  <a:lnTo>
                    <a:pt x="294068" y="18356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467600" y="3505200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342900" y="0"/>
                  </a:moveTo>
                  <a:lnTo>
                    <a:pt x="296369" y="3477"/>
                  </a:lnTo>
                  <a:lnTo>
                    <a:pt x="251742" y="13609"/>
                  </a:lnTo>
                  <a:lnTo>
                    <a:pt x="209426" y="29940"/>
                  </a:lnTo>
                  <a:lnTo>
                    <a:pt x="169830" y="52016"/>
                  </a:lnTo>
                  <a:lnTo>
                    <a:pt x="133362" y="79384"/>
                  </a:lnTo>
                  <a:lnTo>
                    <a:pt x="100431" y="111590"/>
                  </a:lnTo>
                  <a:lnTo>
                    <a:pt x="71446" y="148179"/>
                  </a:lnTo>
                  <a:lnTo>
                    <a:pt x="46815" y="188699"/>
                  </a:lnTo>
                  <a:lnTo>
                    <a:pt x="26946" y="232695"/>
                  </a:lnTo>
                  <a:lnTo>
                    <a:pt x="12248" y="279713"/>
                  </a:lnTo>
                  <a:lnTo>
                    <a:pt x="3130" y="329299"/>
                  </a:lnTo>
                  <a:lnTo>
                    <a:pt x="0" y="381000"/>
                  </a:lnTo>
                  <a:lnTo>
                    <a:pt x="3130" y="432700"/>
                  </a:lnTo>
                  <a:lnTo>
                    <a:pt x="12248" y="482286"/>
                  </a:lnTo>
                  <a:lnTo>
                    <a:pt x="26946" y="529304"/>
                  </a:lnTo>
                  <a:lnTo>
                    <a:pt x="46815" y="573300"/>
                  </a:lnTo>
                  <a:lnTo>
                    <a:pt x="71446" y="613820"/>
                  </a:lnTo>
                  <a:lnTo>
                    <a:pt x="100431" y="650409"/>
                  </a:lnTo>
                  <a:lnTo>
                    <a:pt x="133362" y="682615"/>
                  </a:lnTo>
                  <a:lnTo>
                    <a:pt x="169830" y="709983"/>
                  </a:lnTo>
                  <a:lnTo>
                    <a:pt x="209426" y="732059"/>
                  </a:lnTo>
                  <a:lnTo>
                    <a:pt x="251742" y="748390"/>
                  </a:lnTo>
                  <a:lnTo>
                    <a:pt x="296369" y="758522"/>
                  </a:lnTo>
                  <a:lnTo>
                    <a:pt x="342900" y="762000"/>
                  </a:lnTo>
                  <a:lnTo>
                    <a:pt x="389430" y="758522"/>
                  </a:lnTo>
                  <a:lnTo>
                    <a:pt x="434057" y="748390"/>
                  </a:lnTo>
                  <a:lnTo>
                    <a:pt x="476373" y="732059"/>
                  </a:lnTo>
                  <a:lnTo>
                    <a:pt x="515969" y="709983"/>
                  </a:lnTo>
                  <a:lnTo>
                    <a:pt x="552437" y="682615"/>
                  </a:lnTo>
                  <a:lnTo>
                    <a:pt x="585368" y="650409"/>
                  </a:lnTo>
                  <a:lnTo>
                    <a:pt x="614353" y="613820"/>
                  </a:lnTo>
                  <a:lnTo>
                    <a:pt x="638984" y="573300"/>
                  </a:lnTo>
                  <a:lnTo>
                    <a:pt x="658853" y="529304"/>
                  </a:lnTo>
                  <a:lnTo>
                    <a:pt x="673551" y="482286"/>
                  </a:lnTo>
                  <a:lnTo>
                    <a:pt x="682669" y="432700"/>
                  </a:lnTo>
                  <a:lnTo>
                    <a:pt x="685800" y="381000"/>
                  </a:lnTo>
                  <a:lnTo>
                    <a:pt x="682669" y="329299"/>
                  </a:lnTo>
                  <a:lnTo>
                    <a:pt x="673551" y="279713"/>
                  </a:lnTo>
                  <a:lnTo>
                    <a:pt x="658853" y="232695"/>
                  </a:lnTo>
                  <a:lnTo>
                    <a:pt x="638984" y="188699"/>
                  </a:lnTo>
                  <a:lnTo>
                    <a:pt x="614353" y="148179"/>
                  </a:lnTo>
                  <a:lnTo>
                    <a:pt x="585368" y="111590"/>
                  </a:lnTo>
                  <a:lnTo>
                    <a:pt x="552437" y="79384"/>
                  </a:lnTo>
                  <a:lnTo>
                    <a:pt x="515969" y="52016"/>
                  </a:lnTo>
                  <a:lnTo>
                    <a:pt x="476373" y="29940"/>
                  </a:lnTo>
                  <a:lnTo>
                    <a:pt x="434057" y="13609"/>
                  </a:lnTo>
                  <a:lnTo>
                    <a:pt x="389430" y="3477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A6A6A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467600" y="3505200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342900" y="762000"/>
                  </a:moveTo>
                  <a:lnTo>
                    <a:pt x="296369" y="758522"/>
                  </a:lnTo>
                  <a:lnTo>
                    <a:pt x="251742" y="748390"/>
                  </a:lnTo>
                  <a:lnTo>
                    <a:pt x="209426" y="732059"/>
                  </a:lnTo>
                  <a:lnTo>
                    <a:pt x="169830" y="709983"/>
                  </a:lnTo>
                  <a:lnTo>
                    <a:pt x="133362" y="682615"/>
                  </a:lnTo>
                  <a:lnTo>
                    <a:pt x="100431" y="650409"/>
                  </a:lnTo>
                  <a:lnTo>
                    <a:pt x="71446" y="613820"/>
                  </a:lnTo>
                  <a:lnTo>
                    <a:pt x="46815" y="573300"/>
                  </a:lnTo>
                  <a:lnTo>
                    <a:pt x="26946" y="529304"/>
                  </a:lnTo>
                  <a:lnTo>
                    <a:pt x="12248" y="482286"/>
                  </a:lnTo>
                  <a:lnTo>
                    <a:pt x="3130" y="432700"/>
                  </a:lnTo>
                  <a:lnTo>
                    <a:pt x="0" y="381000"/>
                  </a:lnTo>
                  <a:lnTo>
                    <a:pt x="3130" y="329299"/>
                  </a:lnTo>
                  <a:lnTo>
                    <a:pt x="12248" y="279713"/>
                  </a:lnTo>
                  <a:lnTo>
                    <a:pt x="26946" y="232695"/>
                  </a:lnTo>
                  <a:lnTo>
                    <a:pt x="46815" y="188699"/>
                  </a:lnTo>
                  <a:lnTo>
                    <a:pt x="71446" y="148179"/>
                  </a:lnTo>
                  <a:lnTo>
                    <a:pt x="100431" y="111590"/>
                  </a:lnTo>
                  <a:lnTo>
                    <a:pt x="133362" y="79384"/>
                  </a:lnTo>
                  <a:lnTo>
                    <a:pt x="169830" y="52016"/>
                  </a:lnTo>
                  <a:lnTo>
                    <a:pt x="209426" y="29940"/>
                  </a:lnTo>
                  <a:lnTo>
                    <a:pt x="251742" y="13609"/>
                  </a:lnTo>
                  <a:lnTo>
                    <a:pt x="296369" y="3477"/>
                  </a:lnTo>
                  <a:lnTo>
                    <a:pt x="342900" y="0"/>
                  </a:lnTo>
                  <a:lnTo>
                    <a:pt x="389430" y="3477"/>
                  </a:lnTo>
                  <a:lnTo>
                    <a:pt x="434057" y="13609"/>
                  </a:lnTo>
                  <a:lnTo>
                    <a:pt x="476373" y="29940"/>
                  </a:lnTo>
                  <a:lnTo>
                    <a:pt x="515969" y="52016"/>
                  </a:lnTo>
                  <a:lnTo>
                    <a:pt x="552437" y="79384"/>
                  </a:lnTo>
                  <a:lnTo>
                    <a:pt x="585368" y="111590"/>
                  </a:lnTo>
                  <a:lnTo>
                    <a:pt x="614353" y="148179"/>
                  </a:lnTo>
                  <a:lnTo>
                    <a:pt x="638984" y="188699"/>
                  </a:lnTo>
                  <a:lnTo>
                    <a:pt x="658853" y="232695"/>
                  </a:lnTo>
                  <a:lnTo>
                    <a:pt x="673551" y="279713"/>
                  </a:lnTo>
                  <a:lnTo>
                    <a:pt x="682669" y="329299"/>
                  </a:lnTo>
                  <a:lnTo>
                    <a:pt x="685800" y="381000"/>
                  </a:lnTo>
                  <a:lnTo>
                    <a:pt x="682669" y="432700"/>
                  </a:lnTo>
                  <a:lnTo>
                    <a:pt x="673551" y="482286"/>
                  </a:lnTo>
                  <a:lnTo>
                    <a:pt x="658853" y="529304"/>
                  </a:lnTo>
                  <a:lnTo>
                    <a:pt x="638984" y="573300"/>
                  </a:lnTo>
                  <a:lnTo>
                    <a:pt x="614353" y="613820"/>
                  </a:lnTo>
                  <a:lnTo>
                    <a:pt x="585368" y="650409"/>
                  </a:lnTo>
                  <a:lnTo>
                    <a:pt x="552437" y="682615"/>
                  </a:lnTo>
                  <a:lnTo>
                    <a:pt x="515969" y="709983"/>
                  </a:lnTo>
                  <a:lnTo>
                    <a:pt x="476373" y="732059"/>
                  </a:lnTo>
                  <a:lnTo>
                    <a:pt x="434057" y="748390"/>
                  </a:lnTo>
                  <a:lnTo>
                    <a:pt x="389430" y="758522"/>
                  </a:lnTo>
                  <a:lnTo>
                    <a:pt x="342900" y="762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8906" rIns="0" bIns="0" rtlCol="0" vert="horz">
            <a:spAutoFit/>
          </a:bodyPr>
          <a:lstStyle/>
          <a:p>
            <a:pPr marL="281813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LASIK</a:t>
            </a:r>
          </a:p>
        </p:txBody>
      </p:sp>
      <p:sp>
        <p:nvSpPr>
          <p:cNvPr id="47" name="object 47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1304" y="6266053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134" rIns="0" bIns="0" rtlCol="0" vert="horz">
            <a:spAutoFit/>
          </a:bodyPr>
          <a:lstStyle/>
          <a:p>
            <a:pPr marL="2967355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latin typeface="Calibri"/>
                <a:cs typeface="Calibri"/>
              </a:rPr>
              <a:t>LASIK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42912" y="2517769"/>
            <a:ext cx="6353175" cy="2538730"/>
            <a:chOff x="442912" y="2517769"/>
            <a:chExt cx="6353175" cy="2538730"/>
          </a:xfrm>
        </p:grpSpPr>
        <p:sp>
          <p:nvSpPr>
            <p:cNvPr id="5" name="object 5" descr=""/>
            <p:cNvSpPr/>
            <p:nvPr/>
          </p:nvSpPr>
          <p:spPr>
            <a:xfrm>
              <a:off x="1535004" y="2703507"/>
              <a:ext cx="4260850" cy="1437005"/>
            </a:xfrm>
            <a:custGeom>
              <a:avLst/>
              <a:gdLst/>
              <a:ahLst/>
              <a:cxnLst/>
              <a:rect l="l" t="t" r="r" b="b"/>
              <a:pathLst>
                <a:path w="4260850" h="1437004">
                  <a:moveTo>
                    <a:pt x="4260850" y="1436484"/>
                  </a:moveTo>
                  <a:lnTo>
                    <a:pt x="4240527" y="1390763"/>
                  </a:lnTo>
                  <a:lnTo>
                    <a:pt x="4219372" y="1345626"/>
                  </a:lnTo>
                  <a:lnTo>
                    <a:pt x="4197397" y="1301081"/>
                  </a:lnTo>
                  <a:lnTo>
                    <a:pt x="4174614" y="1257137"/>
                  </a:lnTo>
                  <a:lnTo>
                    <a:pt x="4151034" y="1213802"/>
                  </a:lnTo>
                  <a:lnTo>
                    <a:pt x="4126670" y="1171083"/>
                  </a:lnTo>
                  <a:lnTo>
                    <a:pt x="4101534" y="1128990"/>
                  </a:lnTo>
                  <a:lnTo>
                    <a:pt x="4075638" y="1087529"/>
                  </a:lnTo>
                  <a:lnTo>
                    <a:pt x="4048993" y="1046709"/>
                  </a:lnTo>
                  <a:lnTo>
                    <a:pt x="4021613" y="1006539"/>
                  </a:lnTo>
                  <a:lnTo>
                    <a:pt x="3993509" y="967025"/>
                  </a:lnTo>
                  <a:lnTo>
                    <a:pt x="3964692" y="928177"/>
                  </a:lnTo>
                  <a:lnTo>
                    <a:pt x="3935176" y="890003"/>
                  </a:lnTo>
                  <a:lnTo>
                    <a:pt x="3904972" y="852510"/>
                  </a:lnTo>
                  <a:lnTo>
                    <a:pt x="3874092" y="815707"/>
                  </a:lnTo>
                  <a:lnTo>
                    <a:pt x="3842548" y="779601"/>
                  </a:lnTo>
                  <a:lnTo>
                    <a:pt x="3810353" y="744201"/>
                  </a:lnTo>
                  <a:lnTo>
                    <a:pt x="3777517" y="709516"/>
                  </a:lnTo>
                  <a:lnTo>
                    <a:pt x="3744055" y="675552"/>
                  </a:lnTo>
                  <a:lnTo>
                    <a:pt x="3709976" y="642318"/>
                  </a:lnTo>
                  <a:lnTo>
                    <a:pt x="3675294" y="609823"/>
                  </a:lnTo>
                  <a:lnTo>
                    <a:pt x="3640020" y="578074"/>
                  </a:lnTo>
                  <a:lnTo>
                    <a:pt x="3604167" y="547080"/>
                  </a:lnTo>
                  <a:lnTo>
                    <a:pt x="3567746" y="516848"/>
                  </a:lnTo>
                  <a:lnTo>
                    <a:pt x="3530770" y="487387"/>
                  </a:lnTo>
                  <a:lnTo>
                    <a:pt x="3493250" y="458704"/>
                  </a:lnTo>
                  <a:lnTo>
                    <a:pt x="3455199" y="430808"/>
                  </a:lnTo>
                  <a:lnTo>
                    <a:pt x="3416629" y="403708"/>
                  </a:lnTo>
                  <a:lnTo>
                    <a:pt x="3377551" y="377410"/>
                  </a:lnTo>
                  <a:lnTo>
                    <a:pt x="3337978" y="351923"/>
                  </a:lnTo>
                  <a:lnTo>
                    <a:pt x="3297922" y="327256"/>
                  </a:lnTo>
                  <a:lnTo>
                    <a:pt x="3257395" y="303416"/>
                  </a:lnTo>
                  <a:lnTo>
                    <a:pt x="3216409" y="280412"/>
                  </a:lnTo>
                  <a:lnTo>
                    <a:pt x="3174976" y="258251"/>
                  </a:lnTo>
                  <a:lnTo>
                    <a:pt x="3133107" y="236941"/>
                  </a:lnTo>
                  <a:lnTo>
                    <a:pt x="3090816" y="216492"/>
                  </a:lnTo>
                  <a:lnTo>
                    <a:pt x="3048114" y="196910"/>
                  </a:lnTo>
                  <a:lnTo>
                    <a:pt x="3005012" y="178204"/>
                  </a:lnTo>
                  <a:lnTo>
                    <a:pt x="2961524" y="160383"/>
                  </a:lnTo>
                  <a:lnTo>
                    <a:pt x="2917661" y="143453"/>
                  </a:lnTo>
                  <a:lnTo>
                    <a:pt x="2873436" y="127424"/>
                  </a:lnTo>
                  <a:lnTo>
                    <a:pt x="2828859" y="112303"/>
                  </a:lnTo>
                  <a:lnTo>
                    <a:pt x="2783944" y="98099"/>
                  </a:lnTo>
                  <a:lnTo>
                    <a:pt x="2738702" y="84819"/>
                  </a:lnTo>
                  <a:lnTo>
                    <a:pt x="2693146" y="72471"/>
                  </a:lnTo>
                  <a:lnTo>
                    <a:pt x="2647287" y="61065"/>
                  </a:lnTo>
                  <a:lnTo>
                    <a:pt x="2601137" y="50607"/>
                  </a:lnTo>
                  <a:lnTo>
                    <a:pt x="2554709" y="41107"/>
                  </a:lnTo>
                  <a:lnTo>
                    <a:pt x="2508014" y="32571"/>
                  </a:lnTo>
                  <a:lnTo>
                    <a:pt x="2461065" y="25008"/>
                  </a:lnTo>
                  <a:lnTo>
                    <a:pt x="2413874" y="18427"/>
                  </a:lnTo>
                  <a:lnTo>
                    <a:pt x="2366452" y="12835"/>
                  </a:lnTo>
                  <a:lnTo>
                    <a:pt x="2318812" y="8241"/>
                  </a:lnTo>
                  <a:lnTo>
                    <a:pt x="2270966" y="4652"/>
                  </a:lnTo>
                  <a:lnTo>
                    <a:pt x="2222925" y="2077"/>
                  </a:lnTo>
                  <a:lnTo>
                    <a:pt x="2174703" y="523"/>
                  </a:lnTo>
                  <a:lnTo>
                    <a:pt x="2126310" y="0"/>
                  </a:lnTo>
                  <a:lnTo>
                    <a:pt x="2077441" y="527"/>
                  </a:lnTo>
                  <a:lnTo>
                    <a:pt x="2028744" y="2106"/>
                  </a:lnTo>
                  <a:lnTo>
                    <a:pt x="1980232" y="4726"/>
                  </a:lnTo>
                  <a:lnTo>
                    <a:pt x="1931917" y="8381"/>
                  </a:lnTo>
                  <a:lnTo>
                    <a:pt x="1883812" y="13061"/>
                  </a:lnTo>
                  <a:lnTo>
                    <a:pt x="1835929" y="18758"/>
                  </a:lnTo>
                  <a:lnTo>
                    <a:pt x="1788281" y="25464"/>
                  </a:lnTo>
                  <a:lnTo>
                    <a:pt x="1740879" y="33171"/>
                  </a:lnTo>
                  <a:lnTo>
                    <a:pt x="1693737" y="41870"/>
                  </a:lnTo>
                  <a:lnTo>
                    <a:pt x="1646867" y="51553"/>
                  </a:lnTo>
                  <a:lnTo>
                    <a:pt x="1600281" y="62212"/>
                  </a:lnTo>
                  <a:lnTo>
                    <a:pt x="1553992" y="73838"/>
                  </a:lnTo>
                  <a:lnTo>
                    <a:pt x="1508012" y="86424"/>
                  </a:lnTo>
                  <a:lnTo>
                    <a:pt x="1462354" y="99960"/>
                  </a:lnTo>
                  <a:lnTo>
                    <a:pt x="1417030" y="114439"/>
                  </a:lnTo>
                  <a:lnTo>
                    <a:pt x="1372052" y="129852"/>
                  </a:lnTo>
                  <a:lnTo>
                    <a:pt x="1327433" y="146191"/>
                  </a:lnTo>
                  <a:lnTo>
                    <a:pt x="1283186" y="163448"/>
                  </a:lnTo>
                  <a:lnTo>
                    <a:pt x="1239323" y="181614"/>
                  </a:lnTo>
                  <a:lnTo>
                    <a:pt x="1195856" y="200681"/>
                  </a:lnTo>
                  <a:lnTo>
                    <a:pt x="1152798" y="220641"/>
                  </a:lnTo>
                  <a:lnTo>
                    <a:pt x="1110161" y="241485"/>
                  </a:lnTo>
                  <a:lnTo>
                    <a:pt x="1067958" y="263206"/>
                  </a:lnTo>
                  <a:lnTo>
                    <a:pt x="1026201" y="285794"/>
                  </a:lnTo>
                  <a:lnTo>
                    <a:pt x="984902" y="309242"/>
                  </a:lnTo>
                  <a:lnTo>
                    <a:pt x="944074" y="333541"/>
                  </a:lnTo>
                  <a:lnTo>
                    <a:pt x="903730" y="358683"/>
                  </a:lnTo>
                  <a:lnTo>
                    <a:pt x="863882" y="384660"/>
                  </a:lnTo>
                  <a:lnTo>
                    <a:pt x="824542" y="411463"/>
                  </a:lnTo>
                  <a:lnTo>
                    <a:pt x="785723" y="439085"/>
                  </a:lnTo>
                  <a:lnTo>
                    <a:pt x="747437" y="467516"/>
                  </a:lnTo>
                  <a:lnTo>
                    <a:pt x="709697" y="496748"/>
                  </a:lnTo>
                  <a:lnTo>
                    <a:pt x="672515" y="526774"/>
                  </a:lnTo>
                  <a:lnTo>
                    <a:pt x="635904" y="557584"/>
                  </a:lnTo>
                  <a:lnTo>
                    <a:pt x="599875" y="589172"/>
                  </a:lnTo>
                  <a:lnTo>
                    <a:pt x="564442" y="621527"/>
                  </a:lnTo>
                  <a:lnTo>
                    <a:pt x="529617" y="654642"/>
                  </a:lnTo>
                  <a:lnTo>
                    <a:pt x="495413" y="688509"/>
                  </a:lnTo>
                  <a:lnTo>
                    <a:pt x="461841" y="723120"/>
                  </a:lnTo>
                  <a:lnTo>
                    <a:pt x="428914" y="758465"/>
                  </a:lnTo>
                  <a:lnTo>
                    <a:pt x="396645" y="794538"/>
                  </a:lnTo>
                  <a:lnTo>
                    <a:pt x="365047" y="831328"/>
                  </a:lnTo>
                  <a:lnTo>
                    <a:pt x="334131" y="868829"/>
                  </a:lnTo>
                  <a:lnTo>
                    <a:pt x="303909" y="907032"/>
                  </a:lnTo>
                  <a:lnTo>
                    <a:pt x="274396" y="945929"/>
                  </a:lnTo>
                  <a:lnTo>
                    <a:pt x="245602" y="985510"/>
                  </a:lnTo>
                  <a:lnTo>
                    <a:pt x="217541" y="1025769"/>
                  </a:lnTo>
                  <a:lnTo>
                    <a:pt x="190224" y="1066696"/>
                  </a:lnTo>
                  <a:lnTo>
                    <a:pt x="163665" y="1108284"/>
                  </a:lnTo>
                  <a:lnTo>
                    <a:pt x="137876" y="1150524"/>
                  </a:lnTo>
                  <a:lnTo>
                    <a:pt x="112868" y="1193408"/>
                  </a:lnTo>
                  <a:lnTo>
                    <a:pt x="88655" y="1236927"/>
                  </a:lnTo>
                  <a:lnTo>
                    <a:pt x="65250" y="1281073"/>
                  </a:lnTo>
                  <a:lnTo>
                    <a:pt x="42664" y="1325839"/>
                  </a:lnTo>
                  <a:lnTo>
                    <a:pt x="20909" y="1371214"/>
                  </a:lnTo>
                  <a:lnTo>
                    <a:pt x="0" y="1417193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81109" y="3387721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32109" y="4149725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5"/>
                  </a:lnTo>
                  <a:lnTo>
                    <a:pt x="169189" y="27596"/>
                  </a:lnTo>
                  <a:lnTo>
                    <a:pt x="223601" y="39561"/>
                  </a:lnTo>
                  <a:lnTo>
                    <a:pt x="276907" y="52862"/>
                  </a:lnTo>
                  <a:lnTo>
                    <a:pt x="329038" y="67470"/>
                  </a:lnTo>
                  <a:lnTo>
                    <a:pt x="379925" y="83356"/>
                  </a:lnTo>
                  <a:lnTo>
                    <a:pt x="429501" y="100492"/>
                  </a:lnTo>
                  <a:lnTo>
                    <a:pt x="477697" y="118849"/>
                  </a:lnTo>
                  <a:lnTo>
                    <a:pt x="524444" y="138398"/>
                  </a:lnTo>
                  <a:lnTo>
                    <a:pt x="569673" y="159111"/>
                  </a:lnTo>
                  <a:lnTo>
                    <a:pt x="613317" y="180958"/>
                  </a:lnTo>
                  <a:lnTo>
                    <a:pt x="655307" y="203913"/>
                  </a:lnTo>
                  <a:lnTo>
                    <a:pt x="695573" y="227945"/>
                  </a:lnTo>
                  <a:lnTo>
                    <a:pt x="734049" y="253026"/>
                  </a:lnTo>
                  <a:lnTo>
                    <a:pt x="770664" y="279128"/>
                  </a:lnTo>
                  <a:lnTo>
                    <a:pt x="805351" y="306222"/>
                  </a:lnTo>
                  <a:lnTo>
                    <a:pt x="838042" y="334279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33400" y="4149775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90600" y="4298086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4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12309" y="4271962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36574" y="2532057"/>
              <a:ext cx="4450080" cy="1482090"/>
            </a:xfrm>
            <a:custGeom>
              <a:avLst/>
              <a:gdLst/>
              <a:ahLst/>
              <a:cxnLst/>
              <a:rect l="l" t="t" r="r" b="b"/>
              <a:pathLst>
                <a:path w="4450080" h="1482089">
                  <a:moveTo>
                    <a:pt x="4449762" y="1481836"/>
                  </a:moveTo>
                  <a:lnTo>
                    <a:pt x="4429946" y="1436418"/>
                  </a:lnTo>
                  <a:lnTo>
                    <a:pt x="4409284" y="1391553"/>
                  </a:lnTo>
                  <a:lnTo>
                    <a:pt x="4387788" y="1347246"/>
                  </a:lnTo>
                  <a:lnTo>
                    <a:pt x="4365470" y="1303507"/>
                  </a:lnTo>
                  <a:lnTo>
                    <a:pt x="4342341" y="1260343"/>
                  </a:lnTo>
                  <a:lnTo>
                    <a:pt x="4318414" y="1217762"/>
                  </a:lnTo>
                  <a:lnTo>
                    <a:pt x="4293699" y="1175771"/>
                  </a:lnTo>
                  <a:lnTo>
                    <a:pt x="4268210" y="1134378"/>
                  </a:lnTo>
                  <a:lnTo>
                    <a:pt x="4241956" y="1093592"/>
                  </a:lnTo>
                  <a:lnTo>
                    <a:pt x="4214952" y="1053420"/>
                  </a:lnTo>
                  <a:lnTo>
                    <a:pt x="4187208" y="1013870"/>
                  </a:lnTo>
                  <a:lnTo>
                    <a:pt x="4158735" y="974949"/>
                  </a:lnTo>
                  <a:lnTo>
                    <a:pt x="4129547" y="936666"/>
                  </a:lnTo>
                  <a:lnTo>
                    <a:pt x="4099654" y="899028"/>
                  </a:lnTo>
                  <a:lnTo>
                    <a:pt x="4069068" y="862044"/>
                  </a:lnTo>
                  <a:lnTo>
                    <a:pt x="4037802" y="825720"/>
                  </a:lnTo>
                  <a:lnTo>
                    <a:pt x="4005866" y="790065"/>
                  </a:lnTo>
                  <a:lnTo>
                    <a:pt x="3973273" y="755087"/>
                  </a:lnTo>
                  <a:lnTo>
                    <a:pt x="3940035" y="720793"/>
                  </a:lnTo>
                  <a:lnTo>
                    <a:pt x="3906164" y="687191"/>
                  </a:lnTo>
                  <a:lnTo>
                    <a:pt x="3871670" y="654289"/>
                  </a:lnTo>
                  <a:lnTo>
                    <a:pt x="3836566" y="622096"/>
                  </a:lnTo>
                  <a:lnTo>
                    <a:pt x="3800864" y="590617"/>
                  </a:lnTo>
                  <a:lnTo>
                    <a:pt x="3764576" y="559863"/>
                  </a:lnTo>
                  <a:lnTo>
                    <a:pt x="3727713" y="529840"/>
                  </a:lnTo>
                  <a:lnTo>
                    <a:pt x="3690287" y="500555"/>
                  </a:lnTo>
                  <a:lnTo>
                    <a:pt x="3652309" y="472018"/>
                  </a:lnTo>
                  <a:lnTo>
                    <a:pt x="3613793" y="444236"/>
                  </a:lnTo>
                  <a:lnTo>
                    <a:pt x="3574749" y="417216"/>
                  </a:lnTo>
                  <a:lnTo>
                    <a:pt x="3535189" y="390967"/>
                  </a:lnTo>
                  <a:lnTo>
                    <a:pt x="3495125" y="365495"/>
                  </a:lnTo>
                  <a:lnTo>
                    <a:pt x="3454570" y="340810"/>
                  </a:lnTo>
                  <a:lnTo>
                    <a:pt x="3413533" y="316919"/>
                  </a:lnTo>
                  <a:lnTo>
                    <a:pt x="3372029" y="293829"/>
                  </a:lnTo>
                  <a:lnTo>
                    <a:pt x="3330067" y="271549"/>
                  </a:lnTo>
                  <a:lnTo>
                    <a:pt x="3287661" y="250086"/>
                  </a:lnTo>
                  <a:lnTo>
                    <a:pt x="3244821" y="229448"/>
                  </a:lnTo>
                  <a:lnTo>
                    <a:pt x="3201560" y="209644"/>
                  </a:lnTo>
                  <a:lnTo>
                    <a:pt x="3157889" y="190680"/>
                  </a:lnTo>
                  <a:lnTo>
                    <a:pt x="3113821" y="172564"/>
                  </a:lnTo>
                  <a:lnTo>
                    <a:pt x="3069366" y="155305"/>
                  </a:lnTo>
                  <a:lnTo>
                    <a:pt x="3024538" y="138910"/>
                  </a:lnTo>
                  <a:lnTo>
                    <a:pt x="2979346" y="123388"/>
                  </a:lnTo>
                  <a:lnTo>
                    <a:pt x="2933805" y="108745"/>
                  </a:lnTo>
                  <a:lnTo>
                    <a:pt x="2887924" y="94989"/>
                  </a:lnTo>
                  <a:lnTo>
                    <a:pt x="2841716" y="82130"/>
                  </a:lnTo>
                  <a:lnTo>
                    <a:pt x="2795193" y="70173"/>
                  </a:lnTo>
                  <a:lnTo>
                    <a:pt x="2748367" y="59128"/>
                  </a:lnTo>
                  <a:lnTo>
                    <a:pt x="2701249" y="49002"/>
                  </a:lnTo>
                  <a:lnTo>
                    <a:pt x="2653851" y="39802"/>
                  </a:lnTo>
                  <a:lnTo>
                    <a:pt x="2606185" y="31537"/>
                  </a:lnTo>
                  <a:lnTo>
                    <a:pt x="2558262" y="24214"/>
                  </a:lnTo>
                  <a:lnTo>
                    <a:pt x="2510095" y="17842"/>
                  </a:lnTo>
                  <a:lnTo>
                    <a:pt x="2461696" y="12427"/>
                  </a:lnTo>
                  <a:lnTo>
                    <a:pt x="2413075" y="7979"/>
                  </a:lnTo>
                  <a:lnTo>
                    <a:pt x="2364245" y="4504"/>
                  </a:lnTo>
                  <a:lnTo>
                    <a:pt x="2315218" y="2011"/>
                  </a:lnTo>
                  <a:lnTo>
                    <a:pt x="2266006" y="506"/>
                  </a:lnTo>
                  <a:lnTo>
                    <a:pt x="2216619" y="0"/>
                  </a:lnTo>
                  <a:lnTo>
                    <a:pt x="2167158" y="502"/>
                  </a:lnTo>
                  <a:lnTo>
                    <a:pt x="2117869" y="2006"/>
                  </a:lnTo>
                  <a:lnTo>
                    <a:pt x="2068763" y="4503"/>
                  </a:lnTo>
                  <a:lnTo>
                    <a:pt x="2019852" y="7985"/>
                  </a:lnTo>
                  <a:lnTo>
                    <a:pt x="1971149" y="12444"/>
                  </a:lnTo>
                  <a:lnTo>
                    <a:pt x="1922666" y="17873"/>
                  </a:lnTo>
                  <a:lnTo>
                    <a:pt x="1874414" y="24263"/>
                  </a:lnTo>
                  <a:lnTo>
                    <a:pt x="1826405" y="31608"/>
                  </a:lnTo>
                  <a:lnTo>
                    <a:pt x="1778652" y="39899"/>
                  </a:lnTo>
                  <a:lnTo>
                    <a:pt x="1731166" y="49129"/>
                  </a:lnTo>
                  <a:lnTo>
                    <a:pt x="1683958" y="59289"/>
                  </a:lnTo>
                  <a:lnTo>
                    <a:pt x="1637042" y="70372"/>
                  </a:lnTo>
                  <a:lnTo>
                    <a:pt x="1590429" y="82371"/>
                  </a:lnTo>
                  <a:lnTo>
                    <a:pt x="1544131" y="95277"/>
                  </a:lnTo>
                  <a:lnTo>
                    <a:pt x="1498160" y="109082"/>
                  </a:lnTo>
                  <a:lnTo>
                    <a:pt x="1452527" y="123779"/>
                  </a:lnTo>
                  <a:lnTo>
                    <a:pt x="1407246" y="139361"/>
                  </a:lnTo>
                  <a:lnTo>
                    <a:pt x="1362327" y="155818"/>
                  </a:lnTo>
                  <a:lnTo>
                    <a:pt x="1317782" y="173144"/>
                  </a:lnTo>
                  <a:lnTo>
                    <a:pt x="1273624" y="191331"/>
                  </a:lnTo>
                  <a:lnTo>
                    <a:pt x="1229865" y="210371"/>
                  </a:lnTo>
                  <a:lnTo>
                    <a:pt x="1186516" y="230256"/>
                  </a:lnTo>
                  <a:lnTo>
                    <a:pt x="1143590" y="250978"/>
                  </a:lnTo>
                  <a:lnTo>
                    <a:pt x="1101097" y="272530"/>
                  </a:lnTo>
                  <a:lnTo>
                    <a:pt x="1059051" y="294904"/>
                  </a:lnTo>
                  <a:lnTo>
                    <a:pt x="1017464" y="318091"/>
                  </a:lnTo>
                  <a:lnTo>
                    <a:pt x="976346" y="342086"/>
                  </a:lnTo>
                  <a:lnTo>
                    <a:pt x="935710" y="366878"/>
                  </a:lnTo>
                  <a:lnTo>
                    <a:pt x="895569" y="392461"/>
                  </a:lnTo>
                  <a:lnTo>
                    <a:pt x="855933" y="418827"/>
                  </a:lnTo>
                  <a:lnTo>
                    <a:pt x="816815" y="445969"/>
                  </a:lnTo>
                  <a:lnTo>
                    <a:pt x="778227" y="473877"/>
                  </a:lnTo>
                  <a:lnTo>
                    <a:pt x="740180" y="502546"/>
                  </a:lnTo>
                  <a:lnTo>
                    <a:pt x="702688" y="531966"/>
                  </a:lnTo>
                  <a:lnTo>
                    <a:pt x="665761" y="562130"/>
                  </a:lnTo>
                  <a:lnTo>
                    <a:pt x="629411" y="593030"/>
                  </a:lnTo>
                  <a:lnTo>
                    <a:pt x="593651" y="624659"/>
                  </a:lnTo>
                  <a:lnTo>
                    <a:pt x="558492" y="657009"/>
                  </a:lnTo>
                  <a:lnTo>
                    <a:pt x="523947" y="690071"/>
                  </a:lnTo>
                  <a:lnTo>
                    <a:pt x="490027" y="723839"/>
                  </a:lnTo>
                  <a:lnTo>
                    <a:pt x="456744" y="758304"/>
                  </a:lnTo>
                  <a:lnTo>
                    <a:pt x="424111" y="793458"/>
                  </a:lnTo>
                  <a:lnTo>
                    <a:pt x="392138" y="829295"/>
                  </a:lnTo>
                  <a:lnTo>
                    <a:pt x="360839" y="865805"/>
                  </a:lnTo>
                  <a:lnTo>
                    <a:pt x="330224" y="902982"/>
                  </a:lnTo>
                  <a:lnTo>
                    <a:pt x="300307" y="940817"/>
                  </a:lnTo>
                  <a:lnTo>
                    <a:pt x="271098" y="979303"/>
                  </a:lnTo>
                  <a:lnTo>
                    <a:pt x="242610" y="1018431"/>
                  </a:lnTo>
                  <a:lnTo>
                    <a:pt x="214855" y="1058195"/>
                  </a:lnTo>
                  <a:lnTo>
                    <a:pt x="187844" y="1098586"/>
                  </a:lnTo>
                  <a:lnTo>
                    <a:pt x="161590" y="1139597"/>
                  </a:lnTo>
                  <a:lnTo>
                    <a:pt x="136105" y="1181220"/>
                  </a:lnTo>
                  <a:lnTo>
                    <a:pt x="111400" y="1223446"/>
                  </a:lnTo>
                  <a:lnTo>
                    <a:pt x="87487" y="1266269"/>
                  </a:lnTo>
                  <a:lnTo>
                    <a:pt x="64379" y="1309680"/>
                  </a:lnTo>
                  <a:lnTo>
                    <a:pt x="42087" y="1353672"/>
                  </a:lnTo>
                  <a:lnTo>
                    <a:pt x="20623" y="1398237"/>
                  </a:lnTo>
                  <a:lnTo>
                    <a:pt x="0" y="14433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7200" y="3979914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13071" y="3997325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5"/>
                  </a:lnTo>
                  <a:lnTo>
                    <a:pt x="169189" y="27596"/>
                  </a:lnTo>
                  <a:lnTo>
                    <a:pt x="223601" y="39561"/>
                  </a:lnTo>
                  <a:lnTo>
                    <a:pt x="276907" y="52862"/>
                  </a:lnTo>
                  <a:lnTo>
                    <a:pt x="329038" y="67470"/>
                  </a:lnTo>
                  <a:lnTo>
                    <a:pt x="379925" y="83356"/>
                  </a:lnTo>
                  <a:lnTo>
                    <a:pt x="429501" y="100492"/>
                  </a:lnTo>
                  <a:lnTo>
                    <a:pt x="477697" y="118849"/>
                  </a:lnTo>
                  <a:lnTo>
                    <a:pt x="524444" y="138398"/>
                  </a:lnTo>
                  <a:lnTo>
                    <a:pt x="569673" y="159111"/>
                  </a:lnTo>
                  <a:lnTo>
                    <a:pt x="613317" y="180958"/>
                  </a:lnTo>
                  <a:lnTo>
                    <a:pt x="655307" y="203913"/>
                  </a:lnTo>
                  <a:lnTo>
                    <a:pt x="695573" y="227945"/>
                  </a:lnTo>
                  <a:lnTo>
                    <a:pt x="734049" y="253026"/>
                  </a:lnTo>
                  <a:lnTo>
                    <a:pt x="770664" y="279128"/>
                  </a:lnTo>
                  <a:lnTo>
                    <a:pt x="805351" y="306222"/>
                  </a:lnTo>
                  <a:lnTo>
                    <a:pt x="838042" y="334279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33600" y="30654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228600" y="228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43539" y="3141657"/>
              <a:ext cx="376555" cy="245110"/>
            </a:xfrm>
            <a:custGeom>
              <a:avLst/>
              <a:gdLst/>
              <a:ahLst/>
              <a:cxnLst/>
              <a:rect l="l" t="t" r="r" b="b"/>
              <a:pathLst>
                <a:path w="376554" h="245110">
                  <a:moveTo>
                    <a:pt x="376135" y="244551"/>
                  </a:moveTo>
                  <a:lnTo>
                    <a:pt x="336573" y="213561"/>
                  </a:lnTo>
                  <a:lnTo>
                    <a:pt x="296417" y="183506"/>
                  </a:lnTo>
                  <a:lnTo>
                    <a:pt x="255682" y="154394"/>
                  </a:lnTo>
                  <a:lnTo>
                    <a:pt x="214385" y="126233"/>
                  </a:lnTo>
                  <a:lnTo>
                    <a:pt x="172540" y="99032"/>
                  </a:lnTo>
                  <a:lnTo>
                    <a:pt x="130164" y="72800"/>
                  </a:lnTo>
                  <a:lnTo>
                    <a:pt x="87271" y="47544"/>
                  </a:lnTo>
                  <a:lnTo>
                    <a:pt x="43878" y="2327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62200" y="3144951"/>
              <a:ext cx="294640" cy="184150"/>
            </a:xfrm>
            <a:custGeom>
              <a:avLst/>
              <a:gdLst/>
              <a:ahLst/>
              <a:cxnLst/>
              <a:rect l="l" t="t" r="r" b="b"/>
              <a:pathLst>
                <a:path w="294639" h="184150">
                  <a:moveTo>
                    <a:pt x="294068" y="0"/>
                  </a:moveTo>
                  <a:lnTo>
                    <a:pt x="250543" y="23304"/>
                  </a:lnTo>
                  <a:lnTo>
                    <a:pt x="207499" y="47592"/>
                  </a:lnTo>
                  <a:lnTo>
                    <a:pt x="164951" y="72856"/>
                  </a:lnTo>
                  <a:lnTo>
                    <a:pt x="122912" y="99092"/>
                  </a:lnTo>
                  <a:lnTo>
                    <a:pt x="81398" y="126293"/>
                  </a:lnTo>
                  <a:lnTo>
                    <a:pt x="40422" y="154452"/>
                  </a:lnTo>
                  <a:lnTo>
                    <a:pt x="0" y="18356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657475" y="3141663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 h="0">
                  <a:moveTo>
                    <a:pt x="198120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62200" y="2836862"/>
              <a:ext cx="2654300" cy="497840"/>
            </a:xfrm>
            <a:custGeom>
              <a:avLst/>
              <a:gdLst/>
              <a:ahLst/>
              <a:cxnLst/>
              <a:rect l="l" t="t" r="r" b="b"/>
              <a:pathLst>
                <a:path w="2654300" h="497839">
                  <a:moveTo>
                    <a:pt x="2654300" y="497332"/>
                  </a:moveTo>
                  <a:lnTo>
                    <a:pt x="2614671" y="465534"/>
                  </a:lnTo>
                  <a:lnTo>
                    <a:pt x="2574498" y="434734"/>
                  </a:lnTo>
                  <a:lnTo>
                    <a:pt x="2533796" y="404936"/>
                  </a:lnTo>
                  <a:lnTo>
                    <a:pt x="2492581" y="376146"/>
                  </a:lnTo>
                  <a:lnTo>
                    <a:pt x="2450869" y="348370"/>
                  </a:lnTo>
                  <a:lnTo>
                    <a:pt x="2408676" y="321613"/>
                  </a:lnTo>
                  <a:lnTo>
                    <a:pt x="2366017" y="295881"/>
                  </a:lnTo>
                  <a:lnTo>
                    <a:pt x="2322909" y="271180"/>
                  </a:lnTo>
                  <a:lnTo>
                    <a:pt x="2279367" y="247515"/>
                  </a:lnTo>
                  <a:lnTo>
                    <a:pt x="2235406" y="224892"/>
                  </a:lnTo>
                  <a:lnTo>
                    <a:pt x="2191044" y="203317"/>
                  </a:lnTo>
                  <a:lnTo>
                    <a:pt x="2146295" y="182795"/>
                  </a:lnTo>
                  <a:lnTo>
                    <a:pt x="2101176" y="163333"/>
                  </a:lnTo>
                  <a:lnTo>
                    <a:pt x="2055702" y="144935"/>
                  </a:lnTo>
                  <a:lnTo>
                    <a:pt x="2009889" y="127608"/>
                  </a:lnTo>
                  <a:lnTo>
                    <a:pt x="1963753" y="111356"/>
                  </a:lnTo>
                  <a:lnTo>
                    <a:pt x="1917309" y="96187"/>
                  </a:lnTo>
                  <a:lnTo>
                    <a:pt x="1870575" y="82104"/>
                  </a:lnTo>
                  <a:lnTo>
                    <a:pt x="1823564" y="69115"/>
                  </a:lnTo>
                  <a:lnTo>
                    <a:pt x="1776294" y="57225"/>
                  </a:lnTo>
                  <a:lnTo>
                    <a:pt x="1728780" y="46439"/>
                  </a:lnTo>
                  <a:lnTo>
                    <a:pt x="1681037" y="36763"/>
                  </a:lnTo>
                  <a:lnTo>
                    <a:pt x="1633083" y="28203"/>
                  </a:lnTo>
                  <a:lnTo>
                    <a:pt x="1584931" y="20764"/>
                  </a:lnTo>
                  <a:lnTo>
                    <a:pt x="1536600" y="14453"/>
                  </a:lnTo>
                  <a:lnTo>
                    <a:pt x="1488103" y="9274"/>
                  </a:lnTo>
                  <a:lnTo>
                    <a:pt x="1439457" y="5233"/>
                  </a:lnTo>
                  <a:lnTo>
                    <a:pt x="1390678" y="2337"/>
                  </a:lnTo>
                  <a:lnTo>
                    <a:pt x="1341781" y="591"/>
                  </a:lnTo>
                  <a:lnTo>
                    <a:pt x="1292783" y="0"/>
                  </a:lnTo>
                  <a:lnTo>
                    <a:pt x="1243358" y="590"/>
                  </a:lnTo>
                  <a:lnTo>
                    <a:pt x="1194033" y="2357"/>
                  </a:lnTo>
                  <a:lnTo>
                    <a:pt x="1144824" y="5295"/>
                  </a:lnTo>
                  <a:lnTo>
                    <a:pt x="1095748" y="9398"/>
                  </a:lnTo>
                  <a:lnTo>
                    <a:pt x="1046821" y="14662"/>
                  </a:lnTo>
                  <a:lnTo>
                    <a:pt x="998059" y="21080"/>
                  </a:lnTo>
                  <a:lnTo>
                    <a:pt x="949479" y="28647"/>
                  </a:lnTo>
                  <a:lnTo>
                    <a:pt x="901096" y="37357"/>
                  </a:lnTo>
                  <a:lnTo>
                    <a:pt x="852928" y="47205"/>
                  </a:lnTo>
                  <a:lnTo>
                    <a:pt x="804989" y="58185"/>
                  </a:lnTo>
                  <a:lnTo>
                    <a:pt x="757298" y="70291"/>
                  </a:lnTo>
                  <a:lnTo>
                    <a:pt x="709869" y="83519"/>
                  </a:lnTo>
                  <a:lnTo>
                    <a:pt x="662719" y="97862"/>
                  </a:lnTo>
                  <a:lnTo>
                    <a:pt x="615864" y="113315"/>
                  </a:lnTo>
                  <a:lnTo>
                    <a:pt x="569320" y="129873"/>
                  </a:lnTo>
                  <a:lnTo>
                    <a:pt x="523105" y="147529"/>
                  </a:lnTo>
                  <a:lnTo>
                    <a:pt x="477233" y="166278"/>
                  </a:lnTo>
                  <a:lnTo>
                    <a:pt x="431722" y="186115"/>
                  </a:lnTo>
                  <a:lnTo>
                    <a:pt x="386587" y="207034"/>
                  </a:lnTo>
                  <a:lnTo>
                    <a:pt x="341845" y="229029"/>
                  </a:lnTo>
                  <a:lnTo>
                    <a:pt x="297512" y="252095"/>
                  </a:lnTo>
                  <a:lnTo>
                    <a:pt x="253605" y="276227"/>
                  </a:lnTo>
                  <a:lnTo>
                    <a:pt x="210139" y="301418"/>
                  </a:lnTo>
                  <a:lnTo>
                    <a:pt x="167130" y="327664"/>
                  </a:lnTo>
                  <a:lnTo>
                    <a:pt x="124596" y="354958"/>
                  </a:lnTo>
                  <a:lnTo>
                    <a:pt x="82552" y="383296"/>
                  </a:lnTo>
                  <a:lnTo>
                    <a:pt x="41014" y="412670"/>
                  </a:lnTo>
                  <a:lnTo>
                    <a:pt x="0" y="44307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6918325" y="2974975"/>
            <a:ext cx="1704975" cy="1476375"/>
            <a:chOff x="6918325" y="2974975"/>
            <a:chExt cx="1704975" cy="1476375"/>
          </a:xfrm>
        </p:grpSpPr>
        <p:sp>
          <p:nvSpPr>
            <p:cNvPr id="20" name="object 20" descr=""/>
            <p:cNvSpPr/>
            <p:nvPr/>
          </p:nvSpPr>
          <p:spPr>
            <a:xfrm>
              <a:off x="6932612" y="2989262"/>
              <a:ext cx="1676400" cy="1447800"/>
            </a:xfrm>
            <a:custGeom>
              <a:avLst/>
              <a:gdLst/>
              <a:ahLst/>
              <a:cxnLst/>
              <a:rect l="l" t="t" r="r" b="b"/>
              <a:pathLst>
                <a:path w="1676400" h="1447800">
                  <a:moveTo>
                    <a:pt x="0" y="723900"/>
                  </a:moveTo>
                  <a:lnTo>
                    <a:pt x="1529" y="679802"/>
                  </a:lnTo>
                  <a:lnTo>
                    <a:pt x="6060" y="636403"/>
                  </a:lnTo>
                  <a:lnTo>
                    <a:pt x="13504" y="593778"/>
                  </a:lnTo>
                  <a:lnTo>
                    <a:pt x="23774" y="552004"/>
                  </a:lnTo>
                  <a:lnTo>
                    <a:pt x="36781" y="511155"/>
                  </a:lnTo>
                  <a:lnTo>
                    <a:pt x="52439" y="471309"/>
                  </a:lnTo>
                  <a:lnTo>
                    <a:pt x="70660" y="432539"/>
                  </a:lnTo>
                  <a:lnTo>
                    <a:pt x="91355" y="394922"/>
                  </a:lnTo>
                  <a:lnTo>
                    <a:pt x="114438" y="358535"/>
                  </a:lnTo>
                  <a:lnTo>
                    <a:pt x="139820" y="323451"/>
                  </a:lnTo>
                  <a:lnTo>
                    <a:pt x="167414" y="289748"/>
                  </a:lnTo>
                  <a:lnTo>
                    <a:pt x="197133" y="257501"/>
                  </a:lnTo>
                  <a:lnTo>
                    <a:pt x="228888" y="226786"/>
                  </a:lnTo>
                  <a:lnTo>
                    <a:pt x="262592" y="197678"/>
                  </a:lnTo>
                  <a:lnTo>
                    <a:pt x="298157" y="170253"/>
                  </a:lnTo>
                  <a:lnTo>
                    <a:pt x="335495" y="144587"/>
                  </a:lnTo>
                  <a:lnTo>
                    <a:pt x="374520" y="120755"/>
                  </a:lnTo>
                  <a:lnTo>
                    <a:pt x="415143" y="98834"/>
                  </a:lnTo>
                  <a:lnTo>
                    <a:pt x="457276" y="78898"/>
                  </a:lnTo>
                  <a:lnTo>
                    <a:pt x="500832" y="61025"/>
                  </a:lnTo>
                  <a:lnTo>
                    <a:pt x="545723" y="45289"/>
                  </a:lnTo>
                  <a:lnTo>
                    <a:pt x="591862" y="31766"/>
                  </a:lnTo>
                  <a:lnTo>
                    <a:pt x="639161" y="20532"/>
                  </a:lnTo>
                  <a:lnTo>
                    <a:pt x="687531" y="11663"/>
                  </a:lnTo>
                  <a:lnTo>
                    <a:pt x="736886" y="5234"/>
                  </a:lnTo>
                  <a:lnTo>
                    <a:pt x="787138" y="1321"/>
                  </a:lnTo>
                  <a:lnTo>
                    <a:pt x="838200" y="0"/>
                  </a:lnTo>
                  <a:lnTo>
                    <a:pt x="889261" y="1321"/>
                  </a:lnTo>
                  <a:lnTo>
                    <a:pt x="939513" y="5234"/>
                  </a:lnTo>
                  <a:lnTo>
                    <a:pt x="988868" y="11663"/>
                  </a:lnTo>
                  <a:lnTo>
                    <a:pt x="1037238" y="20532"/>
                  </a:lnTo>
                  <a:lnTo>
                    <a:pt x="1084537" y="31766"/>
                  </a:lnTo>
                  <a:lnTo>
                    <a:pt x="1130676" y="45289"/>
                  </a:lnTo>
                  <a:lnTo>
                    <a:pt x="1175567" y="61025"/>
                  </a:lnTo>
                  <a:lnTo>
                    <a:pt x="1219123" y="78898"/>
                  </a:lnTo>
                  <a:lnTo>
                    <a:pt x="1261256" y="98834"/>
                  </a:lnTo>
                  <a:lnTo>
                    <a:pt x="1301879" y="120755"/>
                  </a:lnTo>
                  <a:lnTo>
                    <a:pt x="1340904" y="144587"/>
                  </a:lnTo>
                  <a:lnTo>
                    <a:pt x="1378242" y="170253"/>
                  </a:lnTo>
                  <a:lnTo>
                    <a:pt x="1413807" y="197678"/>
                  </a:lnTo>
                  <a:lnTo>
                    <a:pt x="1447511" y="226786"/>
                  </a:lnTo>
                  <a:lnTo>
                    <a:pt x="1479266" y="257501"/>
                  </a:lnTo>
                  <a:lnTo>
                    <a:pt x="1508985" y="289748"/>
                  </a:lnTo>
                  <a:lnTo>
                    <a:pt x="1536579" y="323451"/>
                  </a:lnTo>
                  <a:lnTo>
                    <a:pt x="1561961" y="358535"/>
                  </a:lnTo>
                  <a:lnTo>
                    <a:pt x="1585044" y="394922"/>
                  </a:lnTo>
                  <a:lnTo>
                    <a:pt x="1605739" y="432539"/>
                  </a:lnTo>
                  <a:lnTo>
                    <a:pt x="1623960" y="471309"/>
                  </a:lnTo>
                  <a:lnTo>
                    <a:pt x="1639618" y="511155"/>
                  </a:lnTo>
                  <a:lnTo>
                    <a:pt x="1652625" y="552004"/>
                  </a:lnTo>
                  <a:lnTo>
                    <a:pt x="1662895" y="593778"/>
                  </a:lnTo>
                  <a:lnTo>
                    <a:pt x="1670339" y="636403"/>
                  </a:lnTo>
                  <a:lnTo>
                    <a:pt x="1674870" y="679802"/>
                  </a:lnTo>
                  <a:lnTo>
                    <a:pt x="1676400" y="723900"/>
                  </a:lnTo>
                  <a:lnTo>
                    <a:pt x="1674870" y="767997"/>
                  </a:lnTo>
                  <a:lnTo>
                    <a:pt x="1670339" y="811396"/>
                  </a:lnTo>
                  <a:lnTo>
                    <a:pt x="1662895" y="854021"/>
                  </a:lnTo>
                  <a:lnTo>
                    <a:pt x="1652625" y="895795"/>
                  </a:lnTo>
                  <a:lnTo>
                    <a:pt x="1639618" y="936644"/>
                  </a:lnTo>
                  <a:lnTo>
                    <a:pt x="1623960" y="976490"/>
                  </a:lnTo>
                  <a:lnTo>
                    <a:pt x="1605739" y="1015260"/>
                  </a:lnTo>
                  <a:lnTo>
                    <a:pt x="1585044" y="1052877"/>
                  </a:lnTo>
                  <a:lnTo>
                    <a:pt x="1561961" y="1089264"/>
                  </a:lnTo>
                  <a:lnTo>
                    <a:pt x="1536579" y="1124348"/>
                  </a:lnTo>
                  <a:lnTo>
                    <a:pt x="1508985" y="1158051"/>
                  </a:lnTo>
                  <a:lnTo>
                    <a:pt x="1479266" y="1190298"/>
                  </a:lnTo>
                  <a:lnTo>
                    <a:pt x="1447511" y="1221013"/>
                  </a:lnTo>
                  <a:lnTo>
                    <a:pt x="1413807" y="1250121"/>
                  </a:lnTo>
                  <a:lnTo>
                    <a:pt x="1378242" y="1277546"/>
                  </a:lnTo>
                  <a:lnTo>
                    <a:pt x="1340904" y="1303212"/>
                  </a:lnTo>
                  <a:lnTo>
                    <a:pt x="1301879" y="1327044"/>
                  </a:lnTo>
                  <a:lnTo>
                    <a:pt x="1261256" y="1348965"/>
                  </a:lnTo>
                  <a:lnTo>
                    <a:pt x="1219123" y="1368901"/>
                  </a:lnTo>
                  <a:lnTo>
                    <a:pt x="1175567" y="1386774"/>
                  </a:lnTo>
                  <a:lnTo>
                    <a:pt x="1130676" y="1402510"/>
                  </a:lnTo>
                  <a:lnTo>
                    <a:pt x="1084537" y="1416033"/>
                  </a:lnTo>
                  <a:lnTo>
                    <a:pt x="1037238" y="1427267"/>
                  </a:lnTo>
                  <a:lnTo>
                    <a:pt x="988868" y="1436136"/>
                  </a:lnTo>
                  <a:lnTo>
                    <a:pt x="939513" y="1442565"/>
                  </a:lnTo>
                  <a:lnTo>
                    <a:pt x="889261" y="1446478"/>
                  </a:lnTo>
                  <a:lnTo>
                    <a:pt x="838200" y="1447800"/>
                  </a:lnTo>
                  <a:lnTo>
                    <a:pt x="787138" y="1446478"/>
                  </a:lnTo>
                  <a:lnTo>
                    <a:pt x="736886" y="1442565"/>
                  </a:lnTo>
                  <a:lnTo>
                    <a:pt x="687531" y="1436136"/>
                  </a:lnTo>
                  <a:lnTo>
                    <a:pt x="639161" y="1427267"/>
                  </a:lnTo>
                  <a:lnTo>
                    <a:pt x="591862" y="1416033"/>
                  </a:lnTo>
                  <a:lnTo>
                    <a:pt x="545723" y="1402510"/>
                  </a:lnTo>
                  <a:lnTo>
                    <a:pt x="500832" y="1386774"/>
                  </a:lnTo>
                  <a:lnTo>
                    <a:pt x="457276" y="1368901"/>
                  </a:lnTo>
                  <a:lnTo>
                    <a:pt x="415143" y="1348965"/>
                  </a:lnTo>
                  <a:lnTo>
                    <a:pt x="374520" y="1327044"/>
                  </a:lnTo>
                  <a:lnTo>
                    <a:pt x="335495" y="1303212"/>
                  </a:lnTo>
                  <a:lnTo>
                    <a:pt x="298157" y="1277546"/>
                  </a:lnTo>
                  <a:lnTo>
                    <a:pt x="262592" y="1250121"/>
                  </a:lnTo>
                  <a:lnTo>
                    <a:pt x="228888" y="1221013"/>
                  </a:lnTo>
                  <a:lnTo>
                    <a:pt x="197133" y="1190298"/>
                  </a:lnTo>
                  <a:lnTo>
                    <a:pt x="167414" y="1158051"/>
                  </a:lnTo>
                  <a:lnTo>
                    <a:pt x="139820" y="1124348"/>
                  </a:lnTo>
                  <a:lnTo>
                    <a:pt x="114438" y="1089264"/>
                  </a:lnTo>
                  <a:lnTo>
                    <a:pt x="91355" y="1052877"/>
                  </a:lnTo>
                  <a:lnTo>
                    <a:pt x="70660" y="1015260"/>
                  </a:lnTo>
                  <a:lnTo>
                    <a:pt x="52439" y="976490"/>
                  </a:lnTo>
                  <a:lnTo>
                    <a:pt x="36781" y="936644"/>
                  </a:lnTo>
                  <a:lnTo>
                    <a:pt x="23774" y="895795"/>
                  </a:lnTo>
                  <a:lnTo>
                    <a:pt x="13504" y="854021"/>
                  </a:lnTo>
                  <a:lnTo>
                    <a:pt x="6060" y="811396"/>
                  </a:lnTo>
                  <a:lnTo>
                    <a:pt x="1529" y="767997"/>
                  </a:lnTo>
                  <a:lnTo>
                    <a:pt x="0" y="7239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69175" y="3238497"/>
              <a:ext cx="860425" cy="952500"/>
            </a:xfrm>
            <a:custGeom>
              <a:avLst/>
              <a:gdLst/>
              <a:ahLst/>
              <a:cxnLst/>
              <a:rect l="l" t="t" r="r" b="b"/>
              <a:pathLst>
                <a:path w="860425" h="952500">
                  <a:moveTo>
                    <a:pt x="215684" y="21971"/>
                  </a:moveTo>
                  <a:lnTo>
                    <a:pt x="177215" y="50865"/>
                  </a:lnTo>
                  <a:lnTo>
                    <a:pt x="142005" y="83935"/>
                  </a:lnTo>
                  <a:lnTo>
                    <a:pt x="110239" y="120809"/>
                  </a:lnTo>
                  <a:lnTo>
                    <a:pt x="82104" y="161112"/>
                  </a:lnTo>
                  <a:lnTo>
                    <a:pt x="57788" y="204471"/>
                  </a:lnTo>
                  <a:lnTo>
                    <a:pt x="37475" y="250513"/>
                  </a:lnTo>
                  <a:lnTo>
                    <a:pt x="21354" y="298864"/>
                  </a:lnTo>
                  <a:lnTo>
                    <a:pt x="9610" y="349151"/>
                  </a:lnTo>
                  <a:lnTo>
                    <a:pt x="2429" y="400999"/>
                  </a:lnTo>
                  <a:lnTo>
                    <a:pt x="0" y="454037"/>
                  </a:lnTo>
                  <a:lnTo>
                    <a:pt x="2220" y="505001"/>
                  </a:lnTo>
                  <a:lnTo>
                    <a:pt x="8739" y="554492"/>
                  </a:lnTo>
                  <a:lnTo>
                    <a:pt x="19340" y="602262"/>
                  </a:lnTo>
                  <a:lnTo>
                    <a:pt x="33805" y="648058"/>
                  </a:lnTo>
                  <a:lnTo>
                    <a:pt x="51920" y="691630"/>
                  </a:lnTo>
                  <a:lnTo>
                    <a:pt x="73469" y="732729"/>
                  </a:lnTo>
                  <a:lnTo>
                    <a:pt x="98234" y="771102"/>
                  </a:lnTo>
                  <a:lnTo>
                    <a:pt x="125999" y="806500"/>
                  </a:lnTo>
                  <a:lnTo>
                    <a:pt x="156550" y="838672"/>
                  </a:lnTo>
                  <a:lnTo>
                    <a:pt x="189669" y="867368"/>
                  </a:lnTo>
                  <a:lnTo>
                    <a:pt x="225140" y="892336"/>
                  </a:lnTo>
                  <a:lnTo>
                    <a:pt x="262747" y="913327"/>
                  </a:lnTo>
                  <a:lnTo>
                    <a:pt x="302274" y="930089"/>
                  </a:lnTo>
                  <a:lnTo>
                    <a:pt x="343504" y="942372"/>
                  </a:lnTo>
                  <a:lnTo>
                    <a:pt x="386222" y="949926"/>
                  </a:lnTo>
                  <a:lnTo>
                    <a:pt x="430212" y="952500"/>
                  </a:lnTo>
                  <a:lnTo>
                    <a:pt x="474197" y="949926"/>
                  </a:lnTo>
                  <a:lnTo>
                    <a:pt x="516912" y="942372"/>
                  </a:lnTo>
                  <a:lnTo>
                    <a:pt x="558141" y="930089"/>
                  </a:lnTo>
                  <a:lnTo>
                    <a:pt x="597667" y="913327"/>
                  </a:lnTo>
                  <a:lnTo>
                    <a:pt x="635273" y="892336"/>
                  </a:lnTo>
                  <a:lnTo>
                    <a:pt x="670744" y="867368"/>
                  </a:lnTo>
                  <a:lnTo>
                    <a:pt x="703864" y="838672"/>
                  </a:lnTo>
                  <a:lnTo>
                    <a:pt x="734415" y="806500"/>
                  </a:lnTo>
                  <a:lnTo>
                    <a:pt x="762182" y="771102"/>
                  </a:lnTo>
                  <a:lnTo>
                    <a:pt x="786949" y="732729"/>
                  </a:lnTo>
                  <a:lnTo>
                    <a:pt x="808499" y="691630"/>
                  </a:lnTo>
                  <a:lnTo>
                    <a:pt x="826615" y="648058"/>
                  </a:lnTo>
                  <a:lnTo>
                    <a:pt x="841082" y="602262"/>
                  </a:lnTo>
                  <a:lnTo>
                    <a:pt x="851684" y="554492"/>
                  </a:lnTo>
                  <a:lnTo>
                    <a:pt x="858203" y="505001"/>
                  </a:lnTo>
                  <a:lnTo>
                    <a:pt x="860424" y="454037"/>
                  </a:lnTo>
                  <a:lnTo>
                    <a:pt x="858007" y="401174"/>
                  </a:lnTo>
                  <a:lnTo>
                    <a:pt x="850886" y="349565"/>
                  </a:lnTo>
                  <a:lnTo>
                    <a:pt x="839260" y="299564"/>
                  </a:lnTo>
                  <a:lnTo>
                    <a:pt x="823326" y="251525"/>
                  </a:lnTo>
                  <a:lnTo>
                    <a:pt x="803281" y="205803"/>
                  </a:lnTo>
                  <a:lnTo>
                    <a:pt x="779324" y="162754"/>
                  </a:lnTo>
                  <a:lnTo>
                    <a:pt x="751651" y="122731"/>
                  </a:lnTo>
                  <a:lnTo>
                    <a:pt x="720460" y="86090"/>
                  </a:lnTo>
                  <a:lnTo>
                    <a:pt x="685950" y="53184"/>
                  </a:lnTo>
                  <a:lnTo>
                    <a:pt x="648316" y="24369"/>
                  </a:lnTo>
                  <a:lnTo>
                    <a:pt x="60775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467937" y="3294665"/>
              <a:ext cx="685165" cy="837565"/>
            </a:xfrm>
            <a:custGeom>
              <a:avLst/>
              <a:gdLst/>
              <a:ahLst/>
              <a:cxnLst/>
              <a:rect l="l" t="t" r="r" b="b"/>
              <a:pathLst>
                <a:path w="685165" h="837564">
                  <a:moveTo>
                    <a:pt x="320076" y="0"/>
                  </a:moveTo>
                  <a:lnTo>
                    <a:pt x="277301" y="5568"/>
                  </a:lnTo>
                  <a:lnTo>
                    <a:pt x="236454" y="17311"/>
                  </a:lnTo>
                  <a:lnTo>
                    <a:pt x="197836" y="34818"/>
                  </a:lnTo>
                  <a:lnTo>
                    <a:pt x="161745" y="57681"/>
                  </a:lnTo>
                  <a:lnTo>
                    <a:pt x="128483" y="85491"/>
                  </a:lnTo>
                  <a:lnTo>
                    <a:pt x="98347" y="117837"/>
                  </a:lnTo>
                  <a:lnTo>
                    <a:pt x="71639" y="154310"/>
                  </a:lnTo>
                  <a:lnTo>
                    <a:pt x="48658" y="194501"/>
                  </a:lnTo>
                  <a:lnTo>
                    <a:pt x="29704" y="238000"/>
                  </a:lnTo>
                  <a:lnTo>
                    <a:pt x="15076" y="284399"/>
                  </a:lnTo>
                  <a:lnTo>
                    <a:pt x="5075" y="333286"/>
                  </a:lnTo>
                  <a:lnTo>
                    <a:pt x="0" y="384254"/>
                  </a:lnTo>
                  <a:lnTo>
                    <a:pt x="150" y="436892"/>
                  </a:lnTo>
                  <a:lnTo>
                    <a:pt x="5639" y="489244"/>
                  </a:lnTo>
                  <a:lnTo>
                    <a:pt x="16145" y="539375"/>
                  </a:lnTo>
                  <a:lnTo>
                    <a:pt x="31327" y="586909"/>
                  </a:lnTo>
                  <a:lnTo>
                    <a:pt x="50841" y="631473"/>
                  </a:lnTo>
                  <a:lnTo>
                    <a:pt x="74347" y="672692"/>
                  </a:lnTo>
                  <a:lnTo>
                    <a:pt x="101503" y="710189"/>
                  </a:lnTo>
                  <a:lnTo>
                    <a:pt x="131966" y="743591"/>
                  </a:lnTo>
                  <a:lnTo>
                    <a:pt x="165394" y="772522"/>
                  </a:lnTo>
                  <a:lnTo>
                    <a:pt x="201446" y="796607"/>
                  </a:lnTo>
                  <a:lnTo>
                    <a:pt x="239779" y="815472"/>
                  </a:lnTo>
                  <a:lnTo>
                    <a:pt x="280051" y="828741"/>
                  </a:lnTo>
                  <a:lnTo>
                    <a:pt x="321921" y="836040"/>
                  </a:lnTo>
                  <a:lnTo>
                    <a:pt x="365046" y="836993"/>
                  </a:lnTo>
                  <a:lnTo>
                    <a:pt x="407821" y="831425"/>
                  </a:lnTo>
                  <a:lnTo>
                    <a:pt x="448668" y="819682"/>
                  </a:lnTo>
                  <a:lnTo>
                    <a:pt x="487286" y="802174"/>
                  </a:lnTo>
                  <a:lnTo>
                    <a:pt x="523377" y="779311"/>
                  </a:lnTo>
                  <a:lnTo>
                    <a:pt x="556639" y="751502"/>
                  </a:lnTo>
                  <a:lnTo>
                    <a:pt x="586775" y="719156"/>
                  </a:lnTo>
                  <a:lnTo>
                    <a:pt x="613483" y="682682"/>
                  </a:lnTo>
                  <a:lnTo>
                    <a:pt x="636464" y="642491"/>
                  </a:lnTo>
                  <a:lnTo>
                    <a:pt x="655418" y="598992"/>
                  </a:lnTo>
                  <a:lnTo>
                    <a:pt x="670046" y="552594"/>
                  </a:lnTo>
                  <a:lnTo>
                    <a:pt x="680047" y="503706"/>
                  </a:lnTo>
                  <a:lnTo>
                    <a:pt x="685123" y="452739"/>
                  </a:lnTo>
                  <a:lnTo>
                    <a:pt x="684972" y="400100"/>
                  </a:lnTo>
                  <a:lnTo>
                    <a:pt x="679483" y="347749"/>
                  </a:lnTo>
                  <a:lnTo>
                    <a:pt x="668977" y="297618"/>
                  </a:lnTo>
                  <a:lnTo>
                    <a:pt x="653796" y="250083"/>
                  </a:lnTo>
                  <a:lnTo>
                    <a:pt x="634281" y="205519"/>
                  </a:lnTo>
                  <a:lnTo>
                    <a:pt x="610775" y="164301"/>
                  </a:lnTo>
                  <a:lnTo>
                    <a:pt x="583619" y="126803"/>
                  </a:lnTo>
                  <a:lnTo>
                    <a:pt x="553156" y="93402"/>
                  </a:lnTo>
                  <a:lnTo>
                    <a:pt x="519728" y="64471"/>
                  </a:lnTo>
                  <a:lnTo>
                    <a:pt x="483677" y="40385"/>
                  </a:lnTo>
                  <a:lnTo>
                    <a:pt x="445344" y="21520"/>
                  </a:lnTo>
                  <a:lnTo>
                    <a:pt x="405071" y="8251"/>
                  </a:lnTo>
                  <a:lnTo>
                    <a:pt x="363201" y="953"/>
                  </a:lnTo>
                  <a:lnTo>
                    <a:pt x="320076" y="0"/>
                  </a:lnTo>
                  <a:close/>
                </a:path>
              </a:pathLst>
            </a:custGeom>
            <a:solidFill>
              <a:srgbClr val="A6A6A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467937" y="3294665"/>
              <a:ext cx="685165" cy="837565"/>
            </a:xfrm>
            <a:custGeom>
              <a:avLst/>
              <a:gdLst/>
              <a:ahLst/>
              <a:cxnLst/>
              <a:rect l="l" t="t" r="r" b="b"/>
              <a:pathLst>
                <a:path w="685165" h="837564">
                  <a:moveTo>
                    <a:pt x="365046" y="836993"/>
                  </a:moveTo>
                  <a:lnTo>
                    <a:pt x="321921" y="836040"/>
                  </a:lnTo>
                  <a:lnTo>
                    <a:pt x="280051" y="828741"/>
                  </a:lnTo>
                  <a:lnTo>
                    <a:pt x="239779" y="815472"/>
                  </a:lnTo>
                  <a:lnTo>
                    <a:pt x="201446" y="796607"/>
                  </a:lnTo>
                  <a:lnTo>
                    <a:pt x="165394" y="772522"/>
                  </a:lnTo>
                  <a:lnTo>
                    <a:pt x="131966" y="743591"/>
                  </a:lnTo>
                  <a:lnTo>
                    <a:pt x="101503" y="710189"/>
                  </a:lnTo>
                  <a:lnTo>
                    <a:pt x="74347" y="672692"/>
                  </a:lnTo>
                  <a:lnTo>
                    <a:pt x="50841" y="631473"/>
                  </a:lnTo>
                  <a:lnTo>
                    <a:pt x="31327" y="586909"/>
                  </a:lnTo>
                  <a:lnTo>
                    <a:pt x="16145" y="539375"/>
                  </a:lnTo>
                  <a:lnTo>
                    <a:pt x="5639" y="489244"/>
                  </a:lnTo>
                  <a:lnTo>
                    <a:pt x="150" y="436892"/>
                  </a:lnTo>
                  <a:lnTo>
                    <a:pt x="0" y="384254"/>
                  </a:lnTo>
                  <a:lnTo>
                    <a:pt x="5075" y="333286"/>
                  </a:lnTo>
                  <a:lnTo>
                    <a:pt x="15076" y="284399"/>
                  </a:lnTo>
                  <a:lnTo>
                    <a:pt x="29704" y="238000"/>
                  </a:lnTo>
                  <a:lnTo>
                    <a:pt x="48658" y="194501"/>
                  </a:lnTo>
                  <a:lnTo>
                    <a:pt x="71639" y="154310"/>
                  </a:lnTo>
                  <a:lnTo>
                    <a:pt x="98347" y="117837"/>
                  </a:lnTo>
                  <a:lnTo>
                    <a:pt x="128483" y="85491"/>
                  </a:lnTo>
                  <a:lnTo>
                    <a:pt x="161745" y="57681"/>
                  </a:lnTo>
                  <a:lnTo>
                    <a:pt x="197836" y="34818"/>
                  </a:lnTo>
                  <a:lnTo>
                    <a:pt x="236454" y="17311"/>
                  </a:lnTo>
                  <a:lnTo>
                    <a:pt x="277301" y="5568"/>
                  </a:lnTo>
                  <a:lnTo>
                    <a:pt x="320076" y="0"/>
                  </a:lnTo>
                  <a:lnTo>
                    <a:pt x="363201" y="953"/>
                  </a:lnTo>
                  <a:lnTo>
                    <a:pt x="405071" y="8251"/>
                  </a:lnTo>
                  <a:lnTo>
                    <a:pt x="445344" y="21520"/>
                  </a:lnTo>
                  <a:lnTo>
                    <a:pt x="483677" y="40385"/>
                  </a:lnTo>
                  <a:lnTo>
                    <a:pt x="519728" y="64471"/>
                  </a:lnTo>
                  <a:lnTo>
                    <a:pt x="553156" y="93402"/>
                  </a:lnTo>
                  <a:lnTo>
                    <a:pt x="583619" y="126803"/>
                  </a:lnTo>
                  <a:lnTo>
                    <a:pt x="610775" y="164301"/>
                  </a:lnTo>
                  <a:lnTo>
                    <a:pt x="634281" y="205519"/>
                  </a:lnTo>
                  <a:lnTo>
                    <a:pt x="653796" y="250083"/>
                  </a:lnTo>
                  <a:lnTo>
                    <a:pt x="668977" y="297618"/>
                  </a:lnTo>
                  <a:lnTo>
                    <a:pt x="679483" y="347749"/>
                  </a:lnTo>
                  <a:lnTo>
                    <a:pt x="684972" y="400100"/>
                  </a:lnTo>
                  <a:lnTo>
                    <a:pt x="685123" y="452739"/>
                  </a:lnTo>
                  <a:lnTo>
                    <a:pt x="680047" y="503706"/>
                  </a:lnTo>
                  <a:lnTo>
                    <a:pt x="670046" y="552594"/>
                  </a:lnTo>
                  <a:lnTo>
                    <a:pt x="655418" y="598992"/>
                  </a:lnTo>
                  <a:lnTo>
                    <a:pt x="636464" y="642491"/>
                  </a:lnTo>
                  <a:lnTo>
                    <a:pt x="613483" y="682682"/>
                  </a:lnTo>
                  <a:lnTo>
                    <a:pt x="586775" y="719156"/>
                  </a:lnTo>
                  <a:lnTo>
                    <a:pt x="556639" y="751502"/>
                  </a:lnTo>
                  <a:lnTo>
                    <a:pt x="523377" y="779311"/>
                  </a:lnTo>
                  <a:lnTo>
                    <a:pt x="487286" y="802174"/>
                  </a:lnTo>
                  <a:lnTo>
                    <a:pt x="448668" y="819682"/>
                  </a:lnTo>
                  <a:lnTo>
                    <a:pt x="407821" y="831425"/>
                  </a:lnTo>
                  <a:lnTo>
                    <a:pt x="365046" y="8369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12140" y="5194808"/>
            <a:ext cx="79883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flap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repositioned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smoothed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out.</a:t>
            </a:r>
            <a:r>
              <a:rPr dirty="0" sz="2400" spc="4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inspected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make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debris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flap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folds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flap.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Flap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settles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position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next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several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15900" y="6292088"/>
            <a:ext cx="5664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305" algn="l"/>
                <a:tab pos="5650865" algn="l"/>
              </a:tabLst>
            </a:pPr>
            <a:r>
              <a:rPr dirty="0" u="heavy" sz="2400">
                <a:uFill>
                  <a:solidFill>
                    <a:srgbClr val="993366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2400" spc="-10">
                <a:uFill>
                  <a:solidFill>
                    <a:srgbClr val="993366"/>
                  </a:solidFill>
                </a:uFill>
                <a:latin typeface="Calibri"/>
                <a:cs typeface="Calibri"/>
              </a:rPr>
              <a:t>days.</a:t>
            </a:r>
            <a:r>
              <a:rPr dirty="0" u="heavy" sz="2400">
                <a:uFill>
                  <a:solidFill>
                    <a:srgbClr val="993366"/>
                  </a:solidFill>
                </a:uFill>
                <a:latin typeface="Calibri"/>
                <a:cs typeface="Calibri"/>
              </a:rPr>
              <a:t>	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034" y="453644"/>
            <a:ext cx="69710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Who</a:t>
            </a:r>
            <a:r>
              <a:rPr dirty="0" spc="-8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makes</a:t>
            </a:r>
            <a:r>
              <a:rPr dirty="0" spc="-8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dirty="0" spc="-7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good</a:t>
            </a:r>
            <a:r>
              <a:rPr dirty="0" spc="-8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candidate?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540" y="1219628"/>
            <a:ext cx="7703184" cy="454660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Correction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stable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No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underlying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eye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conditions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(glaucoma,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cataracts,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corneal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dz)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Normal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medical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history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medication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5"/>
              </a:spcBef>
            </a:pPr>
            <a:r>
              <a:rPr dirty="0" sz="1800">
                <a:latin typeface="Calibri"/>
                <a:cs typeface="Calibri"/>
              </a:rPr>
              <a:t>(particularly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relates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healing)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No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predisposing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risk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factors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bad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outcomes:</a:t>
            </a:r>
            <a:endParaRPr sz="28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Thin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corneas</a:t>
            </a:r>
            <a:endParaRPr sz="24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 spc="-10">
                <a:latin typeface="Calibri"/>
                <a:cs typeface="Calibri"/>
              </a:rPr>
              <a:t>Warping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cornea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(ectasia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keratoconus)</a:t>
            </a:r>
            <a:endParaRPr sz="2400">
              <a:latin typeface="Calibri"/>
              <a:cs typeface="Calibri"/>
            </a:endParaRPr>
          </a:p>
          <a:p>
            <a:pPr lvl="1" marL="754380" indent="-28511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4380" algn="l"/>
              </a:tabLst>
            </a:pPr>
            <a:r>
              <a:rPr dirty="0" sz="2400">
                <a:latin typeface="Calibri"/>
                <a:cs typeface="Calibri"/>
              </a:rPr>
              <a:t>Dry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eye</a:t>
            </a:r>
            <a:endParaRPr sz="2400">
              <a:latin typeface="Calibri"/>
              <a:cs typeface="Calibri"/>
            </a:endParaRPr>
          </a:p>
          <a:p>
            <a:pPr lvl="1" marL="754380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4380" algn="l"/>
              </a:tabLst>
            </a:pPr>
            <a:r>
              <a:rPr dirty="0" sz="2400">
                <a:latin typeface="Calibri"/>
                <a:cs typeface="Calibri"/>
              </a:rPr>
              <a:t>Large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pupils</a:t>
            </a:r>
            <a:endParaRPr sz="2400">
              <a:latin typeface="Calibri"/>
              <a:cs typeface="Calibri"/>
            </a:endParaRPr>
          </a:p>
          <a:p>
            <a:pPr lvl="1" marL="754380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4380" algn="l"/>
              </a:tabLst>
            </a:pPr>
            <a:r>
              <a:rPr dirty="0" sz="2400" spc="-25">
                <a:latin typeface="Calibri"/>
                <a:cs typeface="Calibri"/>
              </a:rPr>
              <a:t>Trauma,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infections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surgery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1" y="88813"/>
            <a:ext cx="228777" cy="22877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b="1" i="1">
                <a:latin typeface="Arial"/>
                <a:cs typeface="Arial"/>
              </a:rPr>
              <a:t>Presenter</a:t>
            </a:r>
            <a:r>
              <a:rPr dirty="0" sz="800" spc="-40" b="1" i="1">
                <a:latin typeface="Arial"/>
                <a:cs typeface="Arial"/>
              </a:rPr>
              <a:t> </a:t>
            </a:r>
            <a:r>
              <a:rPr dirty="0" sz="800" spc="-10" b="1" i="1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2025-08-</a:t>
            </a:r>
            <a:r>
              <a:rPr dirty="0" sz="800" i="1">
                <a:latin typeface="Arial"/>
                <a:cs typeface="Arial"/>
              </a:rPr>
              <a:t>21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23:07:36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"/>
                <a:cs typeface="Arial"/>
              </a:rPr>
              <a:t>-------------------------------------------</a:t>
            </a:r>
            <a:r>
              <a:rPr dirty="0" sz="1000" spc="-5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5-10% do not qualify for </a:t>
            </a:r>
            <a:r>
              <a:rPr dirty="0" sz="1000" spc="-25">
                <a:latin typeface="Arial"/>
                <a:cs typeface="Arial"/>
              </a:rPr>
              <a:t>any </a:t>
            </a:r>
            <a:r>
              <a:rPr dirty="0" sz="1000" spc="-10">
                <a:latin typeface="Arial"/>
                <a:cs typeface="Arial"/>
              </a:rPr>
              <a:t>surgery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6506" rIns="0" bIns="0" rtlCol="0" vert="horz">
            <a:spAutoFit/>
          </a:bodyPr>
          <a:lstStyle/>
          <a:p>
            <a:pPr marL="50482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dirty="0" spc="-45"/>
              <a:t> </a:t>
            </a:r>
            <a:r>
              <a:rPr dirty="0"/>
              <a:t>will</a:t>
            </a:r>
            <a:r>
              <a:rPr dirty="0" spc="-65"/>
              <a:t> </a:t>
            </a:r>
            <a:r>
              <a:rPr dirty="0"/>
              <a:t>I</a:t>
            </a:r>
            <a:r>
              <a:rPr dirty="0" spc="-40"/>
              <a:t> </a:t>
            </a:r>
            <a:r>
              <a:rPr dirty="0"/>
              <a:t>see</a:t>
            </a:r>
            <a:r>
              <a:rPr dirty="0" spc="-50"/>
              <a:t> </a:t>
            </a:r>
            <a:r>
              <a:rPr dirty="0"/>
              <a:t>after</a:t>
            </a:r>
            <a:r>
              <a:rPr dirty="0" spc="-50"/>
              <a:t> </a:t>
            </a:r>
            <a:r>
              <a:rPr dirty="0" spc="-10"/>
              <a:t>surgery?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650" y="1371600"/>
            <a:ext cx="4730749" cy="505301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4012" rIns="0" bIns="0" rtlCol="0" vert="horz">
            <a:spAutoFit/>
          </a:bodyPr>
          <a:lstStyle/>
          <a:p>
            <a:pPr marL="156781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What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are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risks?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45819" y="1621548"/>
            <a:ext cx="6823075" cy="2849880"/>
            <a:chOff x="845819" y="1621548"/>
            <a:chExt cx="6823075" cy="28498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19" y="1639823"/>
              <a:ext cx="644651" cy="8427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9" y="1621548"/>
              <a:ext cx="2225027" cy="8991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19" y="1621548"/>
              <a:ext cx="2474975" cy="8991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6696" y="1621548"/>
              <a:ext cx="2179319" cy="8991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479" y="2060448"/>
              <a:ext cx="2397251" cy="8991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19" y="2615183"/>
              <a:ext cx="644651" cy="8427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3479" y="2596896"/>
              <a:ext cx="2202179" cy="89915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2259" y="2596896"/>
              <a:ext cx="1440179" cy="8991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0479" y="2596895"/>
              <a:ext cx="3828287" cy="8991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479" y="3035808"/>
              <a:ext cx="2397251" cy="8991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19" y="3590544"/>
              <a:ext cx="644651" cy="84277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3479" y="3572255"/>
              <a:ext cx="1979675" cy="8991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19755" y="3572255"/>
              <a:ext cx="2724911" cy="89915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1267" y="3572255"/>
              <a:ext cx="2788919" cy="89915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069338" y="1710944"/>
            <a:ext cx="6261100" cy="246443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 marR="61722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irreversible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5050"/>
                </a:solidFill>
                <a:latin typeface="Calibri"/>
                <a:cs typeface="Calibri"/>
              </a:rPr>
              <a:t>SURGICAL </a:t>
            </a:r>
            <a:r>
              <a:rPr dirty="0" sz="3200" spc="-10">
                <a:latin typeface="Calibri"/>
                <a:cs typeface="Calibri"/>
              </a:rPr>
              <a:t>procedures</a:t>
            </a:r>
            <a:endParaRPr sz="3200">
              <a:latin typeface="Calibri"/>
              <a:cs typeface="Calibri"/>
            </a:endParaRPr>
          </a:p>
          <a:p>
            <a:pPr marL="355600" marR="27305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5050"/>
                </a:solidFill>
                <a:latin typeface="Calibri"/>
                <a:cs typeface="Calibri"/>
              </a:rPr>
              <a:t>RISKS</a:t>
            </a:r>
            <a:r>
              <a:rPr dirty="0" sz="3200" spc="-85">
                <a:solidFill>
                  <a:srgbClr val="FF5050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associated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the </a:t>
            </a:r>
            <a:r>
              <a:rPr dirty="0" sz="3200" spc="-10">
                <a:latin typeface="Calibri"/>
                <a:cs typeface="Calibri"/>
              </a:rPr>
              <a:t>procedures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latin typeface="Calibri"/>
                <a:cs typeface="Calibri"/>
              </a:rPr>
              <a:t>Realistic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expectations</a:t>
            </a:r>
            <a:r>
              <a:rPr dirty="0" sz="3200" spc="-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1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necessary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1304" y="6266053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4172" rIns="0" bIns="0" rtlCol="0" vert="horz">
            <a:spAutoFit/>
          </a:bodyPr>
          <a:lstStyle/>
          <a:p>
            <a:pPr marL="41465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Post</a:t>
            </a:r>
            <a:r>
              <a:rPr dirty="0" spc="-13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Laser</a:t>
            </a:r>
            <a:r>
              <a:rPr dirty="0" spc="-120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Refractive</a:t>
            </a:r>
            <a:r>
              <a:rPr dirty="0" spc="-15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Surgery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7340" y="1380236"/>
            <a:ext cx="4138295" cy="3119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900">
                <a:latin typeface="Calibri"/>
                <a:cs typeface="Calibri"/>
              </a:rPr>
              <a:t>After</a:t>
            </a:r>
            <a:r>
              <a:rPr dirty="0" sz="2900" spc="-4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either</a:t>
            </a:r>
            <a:r>
              <a:rPr dirty="0" sz="2900" spc="-6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PRK</a:t>
            </a:r>
            <a:r>
              <a:rPr dirty="0" sz="2900" spc="-3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or</a:t>
            </a:r>
            <a:r>
              <a:rPr dirty="0" sz="2900" spc="-6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LASIK </a:t>
            </a:r>
            <a:r>
              <a:rPr dirty="0" sz="2900">
                <a:latin typeface="Calibri"/>
                <a:cs typeface="Calibri"/>
              </a:rPr>
              <a:t>you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will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experience</a:t>
            </a:r>
            <a:r>
              <a:rPr dirty="0" sz="2900" spc="-85">
                <a:latin typeface="Calibri"/>
                <a:cs typeface="Calibri"/>
              </a:rPr>
              <a:t> </a:t>
            </a:r>
            <a:r>
              <a:rPr dirty="0" sz="2900" spc="-20">
                <a:latin typeface="Calibri"/>
                <a:cs typeface="Calibri"/>
              </a:rPr>
              <a:t>some </a:t>
            </a:r>
            <a:r>
              <a:rPr dirty="0" sz="2900">
                <a:latin typeface="Calibri"/>
                <a:cs typeface="Calibri"/>
              </a:rPr>
              <a:t>problems</a:t>
            </a:r>
            <a:r>
              <a:rPr dirty="0" sz="2900" spc="-8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with</a:t>
            </a:r>
            <a:r>
              <a:rPr dirty="0" sz="2900" spc="-65">
                <a:latin typeface="Calibri"/>
                <a:cs typeface="Calibri"/>
              </a:rPr>
              <a:t> </a:t>
            </a:r>
            <a:r>
              <a:rPr dirty="0" sz="2900" spc="-20">
                <a:latin typeface="Calibri"/>
                <a:cs typeface="Calibri"/>
              </a:rPr>
              <a:t>your </a:t>
            </a:r>
            <a:r>
              <a:rPr dirty="0" sz="2900">
                <a:latin typeface="Calibri"/>
                <a:cs typeface="Calibri"/>
              </a:rPr>
              <a:t>eyes…</a:t>
            </a:r>
            <a:r>
              <a:rPr dirty="0" sz="2900" spc="-8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these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are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usually </a:t>
            </a:r>
            <a:r>
              <a:rPr dirty="0" sz="2900">
                <a:latin typeface="Calibri"/>
                <a:cs typeface="Calibri"/>
              </a:rPr>
              <a:t>mild</a:t>
            </a:r>
            <a:r>
              <a:rPr dirty="0" sz="2900" spc="-5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and</a:t>
            </a:r>
            <a:r>
              <a:rPr dirty="0" sz="2900" spc="-30">
                <a:latin typeface="Calibri"/>
                <a:cs typeface="Calibri"/>
              </a:rPr>
              <a:t> temporary,</a:t>
            </a:r>
            <a:r>
              <a:rPr dirty="0" sz="2900" spc="-35">
                <a:latin typeface="Calibri"/>
                <a:cs typeface="Calibri"/>
              </a:rPr>
              <a:t> </a:t>
            </a:r>
            <a:r>
              <a:rPr dirty="0" sz="2900" spc="-25">
                <a:latin typeface="Calibri"/>
                <a:cs typeface="Calibri"/>
              </a:rPr>
              <a:t>but </a:t>
            </a:r>
            <a:r>
              <a:rPr dirty="0" sz="2900">
                <a:latin typeface="Calibri"/>
                <a:cs typeface="Calibri"/>
              </a:rPr>
              <a:t>may</a:t>
            </a:r>
            <a:r>
              <a:rPr dirty="0" sz="2900" spc="-8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become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permanent </a:t>
            </a:r>
            <a:r>
              <a:rPr dirty="0" sz="2900">
                <a:latin typeface="Calibri"/>
                <a:cs typeface="Calibri"/>
              </a:rPr>
              <a:t>and</a:t>
            </a:r>
            <a:r>
              <a:rPr dirty="0" sz="2900" spc="-1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debilitating.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21248" y="1380236"/>
            <a:ext cx="3105150" cy="5153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1747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900" spc="-20">
                <a:latin typeface="Calibri"/>
                <a:cs typeface="Calibri"/>
              </a:rPr>
              <a:t>Specifically,</a:t>
            </a:r>
            <a:r>
              <a:rPr dirty="0" sz="2900" spc="-55">
                <a:latin typeface="Calibri"/>
                <a:cs typeface="Calibri"/>
              </a:rPr>
              <a:t> </a:t>
            </a:r>
            <a:r>
              <a:rPr dirty="0" sz="2900" spc="-20">
                <a:latin typeface="Calibri"/>
                <a:cs typeface="Calibri"/>
              </a:rPr>
              <a:t>these </a:t>
            </a:r>
            <a:r>
              <a:rPr dirty="0" sz="2900" spc="-10">
                <a:latin typeface="Calibri"/>
                <a:cs typeface="Calibri"/>
              </a:rPr>
              <a:t>include: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 spc="-20">
                <a:latin typeface="Calibri"/>
                <a:cs typeface="Calibri"/>
              </a:rPr>
              <a:t>Pain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>
                <a:latin typeface="Calibri"/>
                <a:cs typeface="Calibri"/>
              </a:rPr>
              <a:t>Dry</a:t>
            </a:r>
            <a:r>
              <a:rPr dirty="0" sz="2900" spc="-30">
                <a:latin typeface="Calibri"/>
                <a:cs typeface="Calibri"/>
              </a:rPr>
              <a:t> </a:t>
            </a:r>
            <a:r>
              <a:rPr dirty="0" sz="2900" spc="-25">
                <a:latin typeface="Calibri"/>
                <a:cs typeface="Calibri"/>
              </a:rPr>
              <a:t>Eye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>
                <a:latin typeface="Calibri"/>
                <a:cs typeface="Calibri"/>
              </a:rPr>
              <a:t>Light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Sensitivity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 spc="-20">
                <a:latin typeface="Calibri"/>
                <a:cs typeface="Calibri"/>
              </a:rPr>
              <a:t>Blur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 spc="-10">
                <a:latin typeface="Calibri"/>
                <a:cs typeface="Calibri"/>
              </a:rPr>
              <a:t>Glare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 spc="-10">
                <a:latin typeface="Calibri"/>
                <a:cs typeface="Calibri"/>
              </a:rPr>
              <a:t>Halos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 spc="-10">
                <a:latin typeface="Calibri"/>
                <a:cs typeface="Calibri"/>
              </a:rPr>
              <a:t>Starbursts</a:t>
            </a:r>
            <a:endParaRPr sz="2900">
              <a:latin typeface="Calibri"/>
              <a:cs typeface="Calibri"/>
            </a:endParaRPr>
          </a:p>
          <a:p>
            <a:pPr lvl="1" marL="755015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900">
                <a:latin typeface="Calibri"/>
                <a:cs typeface="Calibri"/>
              </a:rPr>
              <a:t>Double</a:t>
            </a:r>
            <a:r>
              <a:rPr dirty="0" sz="2900" spc="-6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Vision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58840" y="6323329"/>
            <a:ext cx="286702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23520">
              <a:lnSpc>
                <a:spcPts val="1335"/>
              </a:lnSpc>
            </a:pPr>
            <a:r>
              <a:rPr dirty="0" sz="1400" spc="-5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4607757" cy="312419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111496" y="1481137"/>
            <a:ext cx="3956685" cy="5300980"/>
            <a:chOff x="5111496" y="1481137"/>
            <a:chExt cx="3956685" cy="53009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1481137"/>
              <a:ext cx="3886199" cy="263366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0" y="4146550"/>
              <a:ext cx="3886199" cy="2635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496" y="3422904"/>
              <a:ext cx="3797807" cy="824483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324189" y="3515614"/>
            <a:ext cx="329628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20/400</a:t>
            </a:r>
            <a:r>
              <a:rPr dirty="0" sz="2600" spc="-1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w/o</a:t>
            </a:r>
            <a:r>
              <a:rPr dirty="0" sz="2600" spc="-4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Calibri"/>
                <a:cs typeface="Calibri"/>
              </a:rPr>
              <a:t>astigmatism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2871" y="6178296"/>
            <a:ext cx="3494531" cy="63245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604636" y="6269482"/>
            <a:ext cx="31153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20/400</a:t>
            </a:r>
            <a:r>
              <a:rPr dirty="0" sz="1800" spc="-4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w/2D</a:t>
            </a:r>
            <a:r>
              <a:rPr dirty="0" sz="1800" spc="-3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astigmatism</a:t>
            </a:r>
            <a:r>
              <a:rPr dirty="0" sz="1800" spc="-6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dirty="0" sz="1800" spc="-5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00"/>
                </a:solidFill>
                <a:latin typeface="Calibri"/>
                <a:cs typeface="Calibri"/>
              </a:rPr>
              <a:t>45</a:t>
            </a:r>
            <a:r>
              <a:rPr dirty="0" sz="1800" spc="-25">
                <a:solidFill>
                  <a:srgbClr val="FFFF00"/>
                </a:solidFill>
                <a:latin typeface="MS PGothic"/>
                <a:cs typeface="MS PGothic"/>
              </a:rPr>
              <a:t>°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6691" y="5185664"/>
            <a:ext cx="38969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Soldiers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need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to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see!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5236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Calibri"/>
                <a:cs typeface="Calibri"/>
              </a:rPr>
              <a:t>Why</a:t>
            </a:r>
            <a:r>
              <a:rPr dirty="0" sz="4000" spc="-16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offer</a:t>
            </a:r>
            <a:r>
              <a:rPr dirty="0" sz="4000" spc="-18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refractive</a:t>
            </a:r>
            <a:r>
              <a:rPr dirty="0" sz="4000" spc="-17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surgery?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14004" y="6323329"/>
            <a:ext cx="18034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</a:pPr>
            <a:r>
              <a:rPr dirty="0" sz="1400" spc="-35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737" rIns="0" bIns="0" rtlCol="0" vert="horz">
            <a:spAutoFit/>
          </a:bodyPr>
          <a:lstStyle/>
          <a:p>
            <a:pPr marL="605155">
              <a:lnSpc>
                <a:spcPct val="100000"/>
              </a:lnSpc>
              <a:spcBef>
                <a:spcPts val="100"/>
              </a:spcBef>
            </a:pPr>
            <a:r>
              <a:rPr dirty="0" spc="-50">
                <a:latin typeface="Calibri"/>
                <a:cs typeface="Calibri"/>
              </a:rPr>
              <a:t>Post-</a:t>
            </a:r>
            <a:r>
              <a:rPr dirty="0">
                <a:latin typeface="Calibri"/>
                <a:cs typeface="Calibri"/>
              </a:rPr>
              <a:t>op</a:t>
            </a:r>
            <a:r>
              <a:rPr dirty="0" spc="-6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Visual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Aberrations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150" y="4030663"/>
            <a:ext cx="3651237" cy="25987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244282"/>
            <a:ext cx="3657599" cy="26019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647" y="3886200"/>
            <a:ext cx="1828799" cy="27431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791" y="993647"/>
            <a:ext cx="1828799" cy="273526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212339" y="1997455"/>
            <a:ext cx="244602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Goudy Old Style"/>
                <a:cs typeface="Goudy Old Style"/>
              </a:rPr>
              <a:t>Glare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/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 spc="-20">
                <a:latin typeface="Goudy Old Style"/>
                <a:cs typeface="Goudy Old Style"/>
              </a:rPr>
              <a:t>Halo </a:t>
            </a:r>
            <a:r>
              <a:rPr dirty="0" sz="2400">
                <a:latin typeface="Goudy Old Style"/>
                <a:cs typeface="Goudy Old Style"/>
              </a:rPr>
              <a:t>surrounding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</a:t>
            </a:r>
            <a:r>
              <a:rPr dirty="0" sz="2400" spc="-70">
                <a:latin typeface="Goudy Old Style"/>
                <a:cs typeface="Goudy Old Style"/>
              </a:rPr>
              <a:t> </a:t>
            </a:r>
            <a:r>
              <a:rPr dirty="0" sz="2400" spc="-20">
                <a:latin typeface="Goudy Old Style"/>
                <a:cs typeface="Goudy Old Style"/>
              </a:rPr>
              <a:t>point </a:t>
            </a:r>
            <a:r>
              <a:rPr dirty="0" sz="2400">
                <a:latin typeface="Goudy Old Style"/>
                <a:cs typeface="Goudy Old Style"/>
              </a:rPr>
              <a:t>source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of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light</a:t>
            </a:r>
            <a:r>
              <a:rPr dirty="0" sz="2400" spc="-60">
                <a:latin typeface="Goudy Old Style"/>
                <a:cs typeface="Goudy Old Style"/>
              </a:rPr>
              <a:t> </a:t>
            </a:r>
            <a:r>
              <a:rPr dirty="0" sz="2400" spc="-25">
                <a:latin typeface="Goudy Old Style"/>
                <a:cs typeface="Goudy Old Style"/>
              </a:rPr>
              <a:t>at </a:t>
            </a:r>
            <a:r>
              <a:rPr dirty="0" sz="2400" spc="-10">
                <a:latin typeface="Goudy Old Style"/>
                <a:cs typeface="Goudy Old Style"/>
              </a:rPr>
              <a:t>night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12339" y="4893055"/>
            <a:ext cx="26193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Goudy Old Style"/>
                <a:cs typeface="Goudy Old Style"/>
              </a:rPr>
              <a:t>Starbursts,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often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 spc="-20">
                <a:latin typeface="Goudy Old Style"/>
                <a:cs typeface="Goudy Old Style"/>
              </a:rPr>
              <a:t>seen </a:t>
            </a:r>
            <a:r>
              <a:rPr dirty="0" sz="2400">
                <a:latin typeface="Goudy Old Style"/>
                <a:cs typeface="Goudy Old Style"/>
              </a:rPr>
              <a:t>with</a:t>
            </a:r>
            <a:r>
              <a:rPr dirty="0" sz="2400" spc="-1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</a:t>
            </a:r>
            <a:r>
              <a:rPr dirty="0" sz="2400" spc="-2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soft</a:t>
            </a:r>
            <a:r>
              <a:rPr dirty="0" sz="2400" spc="-10">
                <a:latin typeface="Goudy Old Style"/>
                <a:cs typeface="Goudy Old Style"/>
              </a:rPr>
              <a:t> </a:t>
            </a:r>
            <a:r>
              <a:rPr dirty="0" sz="2400" spc="-20">
                <a:latin typeface="Goudy Old Style"/>
                <a:cs typeface="Goudy Old Style"/>
              </a:rPr>
              <a:t>halo, </a:t>
            </a:r>
            <a:r>
              <a:rPr dirty="0" sz="2400">
                <a:latin typeface="Goudy Old Style"/>
                <a:cs typeface="Goudy Old Style"/>
              </a:rPr>
              <a:t>usually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at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night</a:t>
            </a:r>
            <a:endParaRPr sz="2400">
              <a:latin typeface="Goudy Old Style"/>
              <a:cs typeface="Goudy Old Styl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378708" y="3166872"/>
            <a:ext cx="1729739" cy="1351915"/>
            <a:chOff x="3378708" y="3166872"/>
            <a:chExt cx="1729739" cy="135191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8708" y="3166872"/>
              <a:ext cx="1729739" cy="135178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429000" y="3200400"/>
              <a:ext cx="1504315" cy="1128395"/>
            </a:xfrm>
            <a:custGeom>
              <a:avLst/>
              <a:gdLst/>
              <a:ahLst/>
              <a:cxnLst/>
              <a:rect l="l" t="t" r="r" b="b"/>
              <a:pathLst>
                <a:path w="1504314" h="1128395">
                  <a:moveTo>
                    <a:pt x="0" y="0"/>
                  </a:moveTo>
                  <a:lnTo>
                    <a:pt x="1503883" y="11279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45258" y="4247029"/>
              <a:ext cx="87630" cy="81280"/>
            </a:xfrm>
            <a:custGeom>
              <a:avLst/>
              <a:gdLst/>
              <a:ahLst/>
              <a:cxnLst/>
              <a:rect l="l" t="t" r="r" b="b"/>
              <a:pathLst>
                <a:path w="87629" h="81279">
                  <a:moveTo>
                    <a:pt x="53339" y="0"/>
                  </a:moveTo>
                  <a:lnTo>
                    <a:pt x="87629" y="81280"/>
                  </a:lnTo>
                  <a:lnTo>
                    <a:pt x="0" y="7112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220468" y="5960364"/>
            <a:ext cx="1874520" cy="311150"/>
            <a:chOff x="2220468" y="5960364"/>
            <a:chExt cx="1874520" cy="31115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0468" y="5960364"/>
              <a:ext cx="1874519" cy="31089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401062" y="6096000"/>
              <a:ext cx="1651635" cy="0"/>
            </a:xfrm>
            <a:custGeom>
              <a:avLst/>
              <a:gdLst/>
              <a:ahLst/>
              <a:cxnLst/>
              <a:rect l="l" t="t" r="r" b="b"/>
              <a:pathLst>
                <a:path w="1651635" h="0">
                  <a:moveTo>
                    <a:pt x="1651254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01059" y="605154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49"/>
                  </a:lnTo>
                  <a:lnTo>
                    <a:pt x="76200" y="8889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14004" y="6323329"/>
            <a:ext cx="18034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</a:pPr>
            <a:r>
              <a:rPr dirty="0" sz="1400" spc="-35"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600" y="6705600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50800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7376" y="1676400"/>
            <a:ext cx="3844924" cy="4800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712" y="1676400"/>
            <a:ext cx="3844924" cy="48005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Post-</a:t>
            </a:r>
            <a:r>
              <a:rPr dirty="0"/>
              <a:t>op</a:t>
            </a:r>
            <a:r>
              <a:rPr dirty="0" spc="-40"/>
              <a:t> </a:t>
            </a:r>
            <a:r>
              <a:rPr dirty="0"/>
              <a:t>Visual</a:t>
            </a:r>
            <a:r>
              <a:rPr dirty="0" spc="-25"/>
              <a:t> </a:t>
            </a:r>
            <a:r>
              <a:rPr dirty="0" spc="-10"/>
              <a:t>Aberrations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88539" y="1078293"/>
            <a:ext cx="48475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Goudy Old Style"/>
                <a:cs typeface="Goudy Old Style"/>
              </a:rPr>
              <a:t>“Double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vision”</a:t>
            </a:r>
            <a:r>
              <a:rPr dirty="0" sz="2400" spc="-6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or</a:t>
            </a:r>
            <a:r>
              <a:rPr dirty="0" sz="2400" spc="-6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“ghosting”</a:t>
            </a:r>
            <a:r>
              <a:rPr dirty="0" sz="2400" spc="-6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of</a:t>
            </a:r>
            <a:r>
              <a:rPr dirty="0" sz="2400" spc="-60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images</a:t>
            </a:r>
            <a:endParaRPr sz="2400">
              <a:latin typeface="Goudy Old Style"/>
              <a:cs typeface="Goudy Old Style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379" y="301244"/>
            <a:ext cx="434467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>
                <a:latin typeface="Calibri"/>
                <a:cs typeface="Calibri"/>
              </a:rPr>
              <a:t>Post-</a:t>
            </a:r>
            <a:r>
              <a:rPr dirty="0">
                <a:latin typeface="Calibri"/>
                <a:cs typeface="Calibri"/>
              </a:rPr>
              <a:t>op </a:t>
            </a:r>
            <a:r>
              <a:rPr dirty="0" spc="-10">
                <a:latin typeface="Calibri"/>
                <a:cs typeface="Calibri"/>
              </a:rPr>
              <a:t>Regression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2040120"/>
            <a:ext cx="7972425" cy="215265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laser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treatment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permanent</a:t>
            </a:r>
            <a:endParaRPr sz="32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>
                <a:latin typeface="Calibri"/>
                <a:cs typeface="Calibri"/>
              </a:rPr>
              <a:t>But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time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you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need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wear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glasses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again</a:t>
            </a:r>
            <a:endParaRPr sz="2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crystalline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lens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changes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shape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10">
                <a:latin typeface="Calibri"/>
                <a:cs typeface="Calibri"/>
              </a:rPr>
              <a:t>Presbyopia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your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40s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1" y="88813"/>
            <a:ext cx="228777" cy="22877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b="1" i="1">
                <a:latin typeface="Arial"/>
                <a:cs typeface="Arial"/>
              </a:rPr>
              <a:t>Presenter</a:t>
            </a:r>
            <a:r>
              <a:rPr dirty="0" sz="800" spc="-40" b="1" i="1">
                <a:latin typeface="Arial"/>
                <a:cs typeface="Arial"/>
              </a:rPr>
              <a:t> </a:t>
            </a:r>
            <a:r>
              <a:rPr dirty="0" sz="800" spc="-10" b="1" i="1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2025-08-</a:t>
            </a:r>
            <a:r>
              <a:rPr dirty="0" sz="800" i="1">
                <a:latin typeface="Arial"/>
                <a:cs typeface="Arial"/>
              </a:rPr>
              <a:t>21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23:07:37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"/>
                <a:cs typeface="Arial"/>
              </a:rPr>
              <a:t>-------------------------------------------</a:t>
            </a:r>
            <a:r>
              <a:rPr dirty="0" sz="1000" spc="-5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Outlaw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josey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wales—post-</a:t>
            </a:r>
            <a:r>
              <a:rPr dirty="0" sz="1000" spc="-25">
                <a:latin typeface="Arial"/>
                <a:cs typeface="Arial"/>
              </a:rPr>
              <a:t>op </a:t>
            </a:r>
            <a:r>
              <a:rPr dirty="0" sz="1000" spc="-10">
                <a:latin typeface="Arial"/>
                <a:cs typeface="Arial"/>
              </a:rPr>
              <a:t>squinting?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22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910" y="377444"/>
            <a:ext cx="34524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>
                <a:latin typeface="Calibri"/>
                <a:cs typeface="Calibri"/>
              </a:rPr>
              <a:t>Post-</a:t>
            </a:r>
            <a:r>
              <a:rPr dirty="0">
                <a:latin typeface="Calibri"/>
                <a:cs typeface="Calibri"/>
              </a:rPr>
              <a:t>op</a:t>
            </a:r>
            <a:r>
              <a:rPr dirty="0" spc="1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Ectasia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7221" y="1305560"/>
            <a:ext cx="8270240" cy="1817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Some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corneas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prone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warp,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causing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blurry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vision, </a:t>
            </a:r>
            <a:r>
              <a:rPr dirty="0" sz="2800">
                <a:latin typeface="Calibri"/>
                <a:cs typeface="Calibri"/>
              </a:rPr>
              <a:t>surgery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would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worsen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–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no-</a:t>
            </a:r>
            <a:r>
              <a:rPr dirty="0" sz="2800">
                <a:latin typeface="Calibri"/>
                <a:cs typeface="Calibri"/>
              </a:rPr>
              <a:t>go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surgery</a:t>
            </a:r>
            <a:endParaRPr sz="2800">
              <a:latin typeface="Calibri"/>
              <a:cs typeface="Calibri"/>
            </a:endParaRPr>
          </a:p>
          <a:p>
            <a:pPr marL="355600" marR="53594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Even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under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best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screening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programs,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ectasia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or </a:t>
            </a:r>
            <a:r>
              <a:rPr dirty="0" sz="2800">
                <a:latin typeface="Calibri"/>
                <a:cs typeface="Calibri"/>
              </a:rPr>
              <a:t>warping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still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occur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3581400"/>
            <a:ext cx="3228974" cy="260261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22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086" y="377444"/>
            <a:ext cx="59721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>
                <a:latin typeface="Calibri"/>
                <a:cs typeface="Calibri"/>
              </a:rPr>
              <a:t>Post-</a:t>
            </a:r>
            <a:r>
              <a:rPr dirty="0">
                <a:latin typeface="Calibri"/>
                <a:cs typeface="Calibri"/>
              </a:rPr>
              <a:t>op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Pain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Infection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22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3421" y="1305560"/>
            <a:ext cx="8359140" cy="430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8227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6006465" algn="l"/>
              </a:tabLst>
            </a:pP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PRK,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pain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usually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worst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2-3.</a:t>
            </a:r>
            <a:r>
              <a:rPr dirty="0" sz="2800">
                <a:latin typeface="Calibri"/>
                <a:cs typeface="Calibri"/>
              </a:rPr>
              <a:t>	Don’t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plan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on </a:t>
            </a:r>
            <a:r>
              <a:rPr dirty="0" sz="2800">
                <a:latin typeface="Calibri"/>
                <a:cs typeface="Calibri"/>
              </a:rPr>
              <a:t>doing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visually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demanding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work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first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week</a:t>
            </a:r>
            <a:endParaRPr sz="2800">
              <a:latin typeface="Calibri"/>
              <a:cs typeface="Calibri"/>
            </a:endParaRPr>
          </a:p>
          <a:p>
            <a:pPr marL="355600" marR="826135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LASIK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there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less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pain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post-</a:t>
            </a:r>
            <a:r>
              <a:rPr dirty="0" sz="2800">
                <a:latin typeface="Calibri"/>
                <a:cs typeface="Calibri"/>
              </a:rPr>
              <a:t>op.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You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have </a:t>
            </a:r>
            <a:r>
              <a:rPr dirty="0" sz="2800">
                <a:latin typeface="Calibri"/>
                <a:cs typeface="Calibri"/>
              </a:rPr>
              <a:t>bleeding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bruising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eye.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either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case,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infection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visually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devastating!</a:t>
            </a:r>
            <a:endParaRPr sz="2800">
              <a:latin typeface="Calibri"/>
              <a:cs typeface="Calibri"/>
            </a:endParaRPr>
          </a:p>
          <a:p>
            <a:pPr lvl="1" marL="754380" marR="488315" indent="-28511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400">
                <a:latin typeface="Calibri"/>
                <a:cs typeface="Calibri"/>
              </a:rPr>
              <a:t>Signs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infection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include: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worsening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vision,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increasing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redness,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pain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(or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significant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asymmetry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eyes)</a:t>
            </a:r>
            <a:endParaRPr sz="2400">
              <a:latin typeface="Calibri"/>
              <a:cs typeface="Calibri"/>
            </a:endParaRPr>
          </a:p>
          <a:p>
            <a:pPr lvl="1" marL="754380" marR="5080" indent="-28511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you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suspect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problem,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clinic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ASAP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walk-</a:t>
            </a:r>
            <a:r>
              <a:rPr dirty="0" sz="2400" spc="-25">
                <a:latin typeface="Calibri"/>
                <a:cs typeface="Calibri"/>
              </a:rPr>
              <a:t>in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urgent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exam!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3200" y="1728216"/>
            <a:ext cx="8235315" cy="5003165"/>
            <a:chOff x="203200" y="1728216"/>
            <a:chExt cx="8235315" cy="50031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19" y="1746504"/>
              <a:ext cx="644651" cy="84429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0" y="1728216"/>
              <a:ext cx="4387595" cy="89915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1476" y="1728216"/>
              <a:ext cx="3473195" cy="8991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0" y="2215895"/>
              <a:ext cx="5862827" cy="89915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280" y="2703576"/>
              <a:ext cx="2325623" cy="8991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0944" y="2703576"/>
              <a:ext cx="3550919" cy="8991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8464" y="2703575"/>
              <a:ext cx="1062227" cy="89915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280" y="3191255"/>
              <a:ext cx="2305811" cy="89915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9692" y="3191255"/>
              <a:ext cx="1586483" cy="8991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19" y="3794760"/>
              <a:ext cx="644651" cy="8442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7280" y="3776471"/>
              <a:ext cx="2761487" cy="8991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5367" y="3776471"/>
              <a:ext cx="1249679" cy="89915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34611" y="3776471"/>
              <a:ext cx="4303775" cy="8991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7280" y="4264151"/>
              <a:ext cx="1793747" cy="89915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4731" y="4870703"/>
              <a:ext cx="548639" cy="63398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9052" y="4855464"/>
              <a:ext cx="3738371" cy="6797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4731" y="5309615"/>
              <a:ext cx="548639" cy="63398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9052" y="5294376"/>
              <a:ext cx="3717035" cy="67970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4731" y="5748527"/>
              <a:ext cx="548639" cy="63398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9051" y="5733288"/>
              <a:ext cx="4800599" cy="679703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417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Limitations</a:t>
            </a:r>
            <a:r>
              <a:rPr dirty="0" spc="-12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dirty="0" spc="-135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Refractive</a:t>
            </a:r>
            <a:r>
              <a:rPr dirty="0" spc="-14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Surgery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993139" y="1818449"/>
            <a:ext cx="7084695" cy="4371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333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Calibri"/>
                <a:cs typeface="Calibri"/>
              </a:rPr>
              <a:t>Our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goal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is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to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enhance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soldier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readiness </a:t>
            </a: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battlefield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performance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by </a:t>
            </a:r>
            <a:r>
              <a:rPr dirty="0" sz="3200" b="1" i="1">
                <a:solidFill>
                  <a:srgbClr val="FF5050"/>
                </a:solidFill>
                <a:latin typeface="Calibri"/>
                <a:cs typeface="Calibri"/>
              </a:rPr>
              <a:t>REDUCING</a:t>
            </a:r>
            <a:r>
              <a:rPr dirty="0" sz="3200" spc="-60" b="1" i="1">
                <a:solidFill>
                  <a:srgbClr val="FF5050"/>
                </a:solidFill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your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dependency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on </a:t>
            </a:r>
            <a:r>
              <a:rPr dirty="0" sz="3200" b="1">
                <a:latin typeface="Calibri"/>
                <a:cs typeface="Calibri"/>
              </a:rPr>
              <a:t>corrective</a:t>
            </a:r>
            <a:r>
              <a:rPr dirty="0" sz="3200" spc="-14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lenses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Surgery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does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5050"/>
                </a:solidFill>
                <a:latin typeface="Calibri"/>
                <a:cs typeface="Calibri"/>
              </a:rPr>
              <a:t>NOT</a:t>
            </a:r>
            <a:r>
              <a:rPr dirty="0" sz="3200" spc="-80" i="1">
                <a:solidFill>
                  <a:srgbClr val="FF5050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eliminate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need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for </a:t>
            </a:r>
            <a:r>
              <a:rPr dirty="0" sz="3200" spc="-10">
                <a:latin typeface="Calibri"/>
                <a:cs typeface="Calibri"/>
              </a:rPr>
              <a:t>glasses.</a:t>
            </a:r>
            <a:endParaRPr sz="32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Eye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Protection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Armor</a:t>
            </a:r>
            <a:endParaRPr sz="24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Sunglasses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(UV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Protection)</a:t>
            </a:r>
            <a:endParaRPr sz="24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Reading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glasses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&gt;45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years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old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284731" y="6172200"/>
            <a:ext cx="6696709" cy="680085"/>
            <a:chOff x="1284731" y="6172200"/>
            <a:chExt cx="6696709" cy="680085"/>
          </a:xfrm>
        </p:grpSpPr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4731" y="6187439"/>
              <a:ext cx="548639" cy="63398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59051" y="6172200"/>
              <a:ext cx="6422135" cy="679703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450339" y="6266922"/>
            <a:ext cx="6329680" cy="37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185">
                <a:latin typeface="Arial"/>
                <a:cs typeface="Arial"/>
              </a:rPr>
              <a:t> </a:t>
            </a:r>
            <a:r>
              <a:rPr dirty="0" sz="2400">
                <a:latin typeface="Calibri"/>
                <a:cs typeface="Calibri"/>
              </a:rPr>
              <a:t>Thin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glasses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tune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401304" y="6310629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946140" y="6527291"/>
            <a:ext cx="28924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134" rIns="0" bIns="0" rtlCol="0" vert="horz">
            <a:spAutoFit/>
          </a:bodyPr>
          <a:lstStyle/>
          <a:p>
            <a:pPr marL="119507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Limits:</a:t>
            </a:r>
            <a:r>
              <a:rPr dirty="0" spc="-9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Eye</a:t>
            </a:r>
            <a:r>
              <a:rPr dirty="0" spc="-11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Protection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6934199" cy="520064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937" rIns="0" bIns="0" rtlCol="0" vert="horz">
            <a:spAutoFit/>
          </a:bodyPr>
          <a:lstStyle/>
          <a:p>
            <a:pPr marL="131381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Limits: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Expectations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4540" y="1693481"/>
            <a:ext cx="7267575" cy="3591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Common</a:t>
            </a:r>
            <a:r>
              <a:rPr dirty="0" sz="3200" spc="-1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Misconceptions:</a:t>
            </a:r>
            <a:endParaRPr sz="3200">
              <a:latin typeface="Calibri"/>
              <a:cs typeface="Calibri"/>
            </a:endParaRPr>
          </a:p>
          <a:p>
            <a:pPr marL="756285" marR="503555" indent="-287020">
              <a:lnSpc>
                <a:spcPts val="2590"/>
              </a:lnSpc>
              <a:spcBef>
                <a:spcPts val="3825"/>
              </a:spcBef>
              <a:buAutoNum type="arabicPeriod"/>
              <a:tabLst>
                <a:tab pos="756285" algn="l"/>
                <a:tab pos="766445" algn="l"/>
              </a:tabLst>
            </a:pP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Everyone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refractive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surgery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achieve </a:t>
            </a:r>
            <a:r>
              <a:rPr dirty="0" sz="2400">
                <a:latin typeface="Calibri"/>
                <a:cs typeface="Calibri"/>
              </a:rPr>
              <a:t>perfect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20/15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vision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buFont typeface="Calibri"/>
              <a:buAutoNum type="arabicPeriod"/>
            </a:pPr>
            <a:endParaRPr sz="2400">
              <a:latin typeface="Calibri"/>
              <a:cs typeface="Calibri"/>
            </a:endParaRPr>
          </a:p>
          <a:p>
            <a:pPr marL="756285" marR="5080" indent="-287020">
              <a:lnSpc>
                <a:spcPts val="2590"/>
              </a:lnSpc>
              <a:buAutoNum type="arabicPeriod"/>
              <a:tabLst>
                <a:tab pos="756285" algn="l"/>
                <a:tab pos="765810" algn="l"/>
              </a:tabLst>
            </a:pPr>
            <a:r>
              <a:rPr dirty="0" sz="2400">
                <a:latin typeface="Calibri"/>
                <a:cs typeface="Calibri"/>
              </a:rPr>
              <a:t>	If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I’m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20/20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after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refractive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surgery,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be </a:t>
            </a:r>
            <a:r>
              <a:rPr dirty="0" sz="2400" spc="-10">
                <a:latin typeface="Calibri"/>
                <a:cs typeface="Calibri"/>
              </a:rPr>
              <a:t>perfect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Calibri"/>
              <a:buAutoNum type="arabicPeriod"/>
            </a:pPr>
            <a:endParaRPr sz="2400">
              <a:latin typeface="Calibri"/>
              <a:cs typeface="Calibri"/>
            </a:endParaRPr>
          </a:p>
          <a:p>
            <a:pPr marL="767080" indent="-297180">
              <a:lnSpc>
                <a:spcPct val="100000"/>
              </a:lnSpc>
              <a:buAutoNum type="arabicPeriod"/>
              <a:tabLst>
                <a:tab pos="767080" algn="l"/>
              </a:tabLst>
            </a:pP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I’m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20/20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after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surgery,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unhappy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8943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Military</a:t>
            </a:r>
            <a:r>
              <a:rPr dirty="0" spc="-12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Criteria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51459" y="1370076"/>
            <a:ext cx="7949565" cy="5052060"/>
            <a:chOff x="251459" y="1370076"/>
            <a:chExt cx="7949565" cy="50520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391411"/>
              <a:ext cx="603503" cy="789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95" y="1370076"/>
              <a:ext cx="1395983" cy="8458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0659" y="1370076"/>
              <a:ext cx="6682739" cy="8458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940052"/>
              <a:ext cx="603503" cy="789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595" y="1918716"/>
              <a:ext cx="2257043" cy="8458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1720" y="1918716"/>
              <a:ext cx="4614671" cy="8458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3471" y="1918716"/>
              <a:ext cx="1757171" cy="8458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488691"/>
              <a:ext cx="603503" cy="78943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595" y="2467355"/>
              <a:ext cx="6655307" cy="84581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3037331"/>
              <a:ext cx="603503" cy="7894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595" y="3015995"/>
              <a:ext cx="1149095" cy="84581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3772" y="3015995"/>
              <a:ext cx="620267" cy="84581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1120" y="3015995"/>
              <a:ext cx="2959607" cy="84581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7808" y="3015995"/>
              <a:ext cx="2490215" cy="8458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5104" y="3015996"/>
              <a:ext cx="2125979" cy="84581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595" y="3473195"/>
              <a:ext cx="2295143" cy="84581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4043171"/>
              <a:ext cx="603503" cy="78943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7595" y="4021835"/>
              <a:ext cx="748283" cy="84581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2959" y="4021835"/>
              <a:ext cx="903731" cy="84581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3772" y="4021835"/>
              <a:ext cx="620267" cy="84581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41120" y="4021835"/>
              <a:ext cx="5739383" cy="84581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7595" y="4479035"/>
              <a:ext cx="1682495" cy="84581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5049011"/>
              <a:ext cx="603503" cy="78943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7595" y="5027676"/>
              <a:ext cx="5526023" cy="84581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5597651"/>
              <a:ext cx="603503" cy="78943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7595" y="5576315"/>
              <a:ext cx="4532375" cy="845819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/>
              <a:t>Units</a:t>
            </a:r>
            <a:r>
              <a:rPr dirty="0" sz="3000" spc="-100"/>
              <a:t> </a:t>
            </a:r>
            <a:r>
              <a:rPr dirty="0" sz="3000" spc="-10"/>
              <a:t>commanders</a:t>
            </a:r>
            <a:r>
              <a:rPr dirty="0" sz="3000" spc="-85"/>
              <a:t> </a:t>
            </a:r>
            <a:r>
              <a:rPr dirty="0" sz="3000"/>
              <a:t>authorize</a:t>
            </a:r>
            <a:r>
              <a:rPr dirty="0" sz="3000" spc="-90"/>
              <a:t> </a:t>
            </a:r>
            <a:r>
              <a:rPr dirty="0" sz="3000"/>
              <a:t>soldiers</a:t>
            </a:r>
            <a:r>
              <a:rPr dirty="0" sz="3000" spc="-85"/>
              <a:t> </a:t>
            </a:r>
            <a:r>
              <a:rPr dirty="0" sz="3000"/>
              <a:t>to</a:t>
            </a:r>
            <a:r>
              <a:rPr dirty="0" sz="3000" spc="-95"/>
              <a:t> </a:t>
            </a:r>
            <a:r>
              <a:rPr dirty="0" sz="3000" spc="-10"/>
              <a:t>apply</a:t>
            </a:r>
            <a:endParaRPr sz="3000"/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/>
              <a:t>No</a:t>
            </a:r>
            <a:r>
              <a:rPr dirty="0" sz="3000" spc="-65"/>
              <a:t> </a:t>
            </a:r>
            <a:r>
              <a:rPr dirty="0" sz="3000"/>
              <a:t>flags</a:t>
            </a:r>
            <a:r>
              <a:rPr dirty="0" sz="3000" spc="-70"/>
              <a:t> </a:t>
            </a:r>
            <a:r>
              <a:rPr dirty="0" sz="3000"/>
              <a:t>or</a:t>
            </a:r>
            <a:r>
              <a:rPr dirty="0" sz="3000" spc="-65"/>
              <a:t> </a:t>
            </a:r>
            <a:r>
              <a:rPr dirty="0" sz="3000"/>
              <a:t>adverse</a:t>
            </a:r>
            <a:r>
              <a:rPr dirty="0" sz="3000" spc="-90"/>
              <a:t> </a:t>
            </a:r>
            <a:r>
              <a:rPr dirty="0" sz="3000"/>
              <a:t>personnel</a:t>
            </a:r>
            <a:r>
              <a:rPr dirty="0" sz="3000" spc="-55"/>
              <a:t> </a:t>
            </a:r>
            <a:r>
              <a:rPr dirty="0" sz="3000"/>
              <a:t>actions</a:t>
            </a:r>
            <a:r>
              <a:rPr dirty="0" sz="3000" spc="-75"/>
              <a:t> </a:t>
            </a:r>
            <a:r>
              <a:rPr dirty="0" sz="3000" spc="-10"/>
              <a:t>pending</a:t>
            </a:r>
            <a:endParaRPr sz="3000"/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/>
              <a:t>Con</a:t>
            </a:r>
            <a:r>
              <a:rPr dirty="0" sz="3000" spc="-65"/>
              <a:t> </a:t>
            </a:r>
            <a:r>
              <a:rPr dirty="0" sz="3000"/>
              <a:t>leave</a:t>
            </a:r>
            <a:r>
              <a:rPr dirty="0" sz="3000" spc="-85"/>
              <a:t> </a:t>
            </a:r>
            <a:r>
              <a:rPr dirty="0" sz="3000"/>
              <a:t>for</a:t>
            </a:r>
            <a:r>
              <a:rPr dirty="0" sz="3000" spc="-60"/>
              <a:t> </a:t>
            </a:r>
            <a:r>
              <a:rPr dirty="0" sz="3000"/>
              <a:t>the</a:t>
            </a:r>
            <a:r>
              <a:rPr dirty="0" sz="3000" spc="-75"/>
              <a:t> </a:t>
            </a:r>
            <a:r>
              <a:rPr dirty="0" sz="3000"/>
              <a:t>day</a:t>
            </a:r>
            <a:r>
              <a:rPr dirty="0" sz="3000" spc="-60"/>
              <a:t> </a:t>
            </a:r>
            <a:r>
              <a:rPr dirty="0" sz="3000"/>
              <a:t>of</a:t>
            </a:r>
            <a:r>
              <a:rPr dirty="0" sz="3000" spc="-65"/>
              <a:t> </a:t>
            </a:r>
            <a:r>
              <a:rPr dirty="0" sz="3000"/>
              <a:t>surgery</a:t>
            </a:r>
            <a:r>
              <a:rPr dirty="0" sz="3000" spc="-60"/>
              <a:t> </a:t>
            </a:r>
            <a:r>
              <a:rPr dirty="0" sz="3000"/>
              <a:t>+5</a:t>
            </a:r>
            <a:r>
              <a:rPr dirty="0" sz="3000" spc="-65"/>
              <a:t> </a:t>
            </a:r>
            <a:r>
              <a:rPr dirty="0" sz="3000" spc="-20"/>
              <a:t>days</a:t>
            </a:r>
            <a:endParaRPr sz="3000"/>
          </a:p>
          <a:p>
            <a:pPr marL="355600" marR="38036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20"/>
              <a:t>Non-</a:t>
            </a:r>
            <a:r>
              <a:rPr dirty="0" sz="3000"/>
              <a:t>deployable</a:t>
            </a:r>
            <a:r>
              <a:rPr dirty="0" sz="3000" spc="-70"/>
              <a:t> </a:t>
            </a:r>
            <a:r>
              <a:rPr dirty="0" sz="3000"/>
              <a:t>and</a:t>
            </a:r>
            <a:r>
              <a:rPr dirty="0" sz="3000" spc="-85"/>
              <a:t> </a:t>
            </a:r>
            <a:r>
              <a:rPr dirty="0" sz="3000"/>
              <a:t>a</a:t>
            </a:r>
            <a:r>
              <a:rPr dirty="0" sz="3000" spc="-80"/>
              <a:t> </a:t>
            </a:r>
            <a:r>
              <a:rPr dirty="0" sz="3000" spc="-10"/>
              <a:t>temporary</a:t>
            </a:r>
            <a:r>
              <a:rPr dirty="0" sz="3000" spc="-75"/>
              <a:t> </a:t>
            </a:r>
            <a:r>
              <a:rPr dirty="0" sz="3000"/>
              <a:t>profile</a:t>
            </a:r>
            <a:r>
              <a:rPr dirty="0" sz="3000" spc="-65"/>
              <a:t> </a:t>
            </a:r>
            <a:r>
              <a:rPr dirty="0" sz="3000" spc="-25"/>
              <a:t>for </a:t>
            </a:r>
            <a:r>
              <a:rPr dirty="0" sz="3000"/>
              <a:t>one</a:t>
            </a:r>
            <a:r>
              <a:rPr dirty="0" sz="3000" spc="-40"/>
              <a:t> </a:t>
            </a:r>
            <a:r>
              <a:rPr dirty="0" sz="3000" spc="-10"/>
              <a:t>month</a:t>
            </a:r>
            <a:endParaRPr sz="3000"/>
          </a:p>
          <a:p>
            <a:pPr marL="355600" marR="121031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20"/>
              <a:t>Non-</a:t>
            </a:r>
            <a:r>
              <a:rPr dirty="0" sz="3000"/>
              <a:t>deployable</a:t>
            </a:r>
            <a:r>
              <a:rPr dirty="0" sz="3000" spc="-80"/>
              <a:t> </a:t>
            </a:r>
            <a:r>
              <a:rPr dirty="0" sz="3000"/>
              <a:t>to</a:t>
            </a:r>
            <a:r>
              <a:rPr dirty="0" sz="3000" spc="-105"/>
              <a:t> </a:t>
            </a:r>
            <a:r>
              <a:rPr dirty="0" sz="3000" spc="-10"/>
              <a:t>CENTCOM</a:t>
            </a:r>
            <a:r>
              <a:rPr dirty="0" sz="3000" spc="-95"/>
              <a:t> </a:t>
            </a:r>
            <a:r>
              <a:rPr dirty="0" sz="3000"/>
              <a:t>AO</a:t>
            </a:r>
            <a:r>
              <a:rPr dirty="0" sz="3000" spc="-90"/>
              <a:t> </a:t>
            </a:r>
            <a:r>
              <a:rPr dirty="0" sz="3000"/>
              <a:t>for</a:t>
            </a:r>
            <a:r>
              <a:rPr dirty="0" sz="3000" spc="-90"/>
              <a:t> </a:t>
            </a:r>
            <a:r>
              <a:rPr dirty="0" sz="3000" spc="-50"/>
              <a:t>3 </a:t>
            </a:r>
            <a:r>
              <a:rPr dirty="0" sz="3000" spc="-10"/>
              <a:t>months</a:t>
            </a:r>
            <a:endParaRPr sz="3000"/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/>
              <a:t>Air</a:t>
            </a:r>
            <a:r>
              <a:rPr dirty="0" sz="3000" spc="-55"/>
              <a:t> </a:t>
            </a:r>
            <a:r>
              <a:rPr dirty="0" sz="3000"/>
              <a:t>Force</a:t>
            </a:r>
            <a:r>
              <a:rPr dirty="0" sz="3000" spc="-70"/>
              <a:t> </a:t>
            </a:r>
            <a:r>
              <a:rPr dirty="0" sz="3000"/>
              <a:t>needs</a:t>
            </a:r>
            <a:r>
              <a:rPr dirty="0" sz="3000" spc="-60"/>
              <a:t> </a:t>
            </a:r>
            <a:r>
              <a:rPr dirty="0" sz="3000"/>
              <a:t>Special</a:t>
            </a:r>
            <a:r>
              <a:rPr dirty="0" sz="3000" spc="-65"/>
              <a:t> </a:t>
            </a:r>
            <a:r>
              <a:rPr dirty="0" sz="3000" spc="-10"/>
              <a:t>Approval</a:t>
            </a:r>
            <a:endParaRPr sz="3000"/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 spc="-10" b="1">
                <a:latin typeface="Calibri"/>
                <a:cs typeface="Calibri"/>
              </a:rPr>
              <a:t>Waiver</a:t>
            </a:r>
            <a:r>
              <a:rPr dirty="0" sz="3000" spc="-70" b="1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for</a:t>
            </a:r>
            <a:r>
              <a:rPr dirty="0" sz="3000" spc="-75" b="1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HALO</a:t>
            </a:r>
            <a:r>
              <a:rPr dirty="0" sz="3000" spc="-105" b="1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/</a:t>
            </a:r>
            <a:r>
              <a:rPr dirty="0" sz="3000" spc="-70" b="1">
                <a:latin typeface="Calibri"/>
                <a:cs typeface="Calibri"/>
              </a:rPr>
              <a:t> </a:t>
            </a:r>
            <a:r>
              <a:rPr dirty="0" sz="3000" spc="-10" b="1">
                <a:latin typeface="Calibri"/>
                <a:cs typeface="Calibri"/>
              </a:rPr>
              <a:t>SCUBA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937" rIns="0" bIns="0" rtlCol="0" vert="horz">
            <a:spAutoFit/>
          </a:bodyPr>
          <a:lstStyle/>
          <a:p>
            <a:pPr marL="763905">
              <a:lnSpc>
                <a:spcPct val="100000"/>
              </a:lnSpc>
              <a:spcBef>
                <a:spcPts val="100"/>
              </a:spcBef>
            </a:pPr>
            <a:r>
              <a:rPr dirty="0" spc="-40">
                <a:latin typeface="Calibri"/>
                <a:cs typeface="Calibri"/>
              </a:rPr>
              <a:t>Follow-</a:t>
            </a:r>
            <a:r>
              <a:rPr dirty="0">
                <a:latin typeface="Calibri"/>
                <a:cs typeface="Calibri"/>
              </a:rPr>
              <a:t>up</a:t>
            </a:r>
            <a:r>
              <a:rPr dirty="0" spc="6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Appointments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7219" y="1603260"/>
            <a:ext cx="7807959" cy="3564890"/>
            <a:chOff x="617219" y="1603260"/>
            <a:chExt cx="7807959" cy="35648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1621535"/>
              <a:ext cx="644651" cy="84429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79" y="1603260"/>
              <a:ext cx="1453895" cy="8991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2157983"/>
              <a:ext cx="644651" cy="84429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79" y="2139696"/>
              <a:ext cx="1769363" cy="8991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2694431"/>
              <a:ext cx="644651" cy="84429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879" y="2676144"/>
              <a:ext cx="1953767" cy="89915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3230879"/>
              <a:ext cx="644651" cy="84429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880" y="3212591"/>
              <a:ext cx="3906011" cy="8991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611" y="3790188"/>
              <a:ext cx="405383" cy="53035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3777995"/>
              <a:ext cx="7386827" cy="5669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844" y="4052315"/>
              <a:ext cx="5995415" cy="5669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4931" y="4052316"/>
              <a:ext cx="416050" cy="5669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844" y="4326635"/>
              <a:ext cx="7147559" cy="5669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7844" y="4600955"/>
              <a:ext cx="3671315" cy="566927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840739" y="1645323"/>
            <a:ext cx="7360920" cy="3338829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latin typeface="Calibri"/>
                <a:cs typeface="Calibri"/>
              </a:rPr>
              <a:t>1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Day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latin typeface="Calibri"/>
                <a:cs typeface="Calibri"/>
              </a:rPr>
              <a:t>1</a:t>
            </a:r>
            <a:r>
              <a:rPr dirty="0" sz="3200" spc="-20">
                <a:latin typeface="Calibri"/>
                <a:cs typeface="Calibri"/>
              </a:rPr>
              <a:t> Week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latin typeface="Calibri"/>
                <a:cs typeface="Calibri"/>
              </a:rPr>
              <a:t>1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Month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latin typeface="Calibri"/>
                <a:cs typeface="Calibri"/>
              </a:rPr>
              <a:t>3,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6,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12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months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town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arrangements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local optometrist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remove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bandage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contact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lens,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co- </a:t>
            </a:r>
            <a:r>
              <a:rPr dirty="0" sz="2000">
                <a:latin typeface="Calibri"/>
                <a:cs typeface="Calibri"/>
              </a:rPr>
              <a:t>management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agreement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file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before </a:t>
            </a: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perform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surgery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you.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4172" rIns="0" bIns="0" rtlCol="0" vert="horz">
            <a:spAutoFit/>
          </a:bodyPr>
          <a:lstStyle/>
          <a:p>
            <a:pPr marL="51689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Spectacles</a:t>
            </a:r>
            <a:r>
              <a:rPr dirty="0" spc="-1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have</a:t>
            </a:r>
            <a:r>
              <a:rPr dirty="0" spc="-12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748345"/>
            <a:ext cx="6671309" cy="225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5615" indent="-462915">
              <a:lnSpc>
                <a:spcPct val="100000"/>
              </a:lnSpc>
              <a:spcBef>
                <a:spcPts val="100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lost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misplaced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broken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never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ordered!</a:t>
            </a:r>
            <a:endParaRPr sz="2400">
              <a:latin typeface="Calibri"/>
              <a:cs typeface="Calibri"/>
            </a:endParaRPr>
          </a:p>
          <a:p>
            <a:pPr marL="475615" indent="-462915">
              <a:lnSpc>
                <a:spcPct val="100000"/>
              </a:lnSpc>
              <a:spcBef>
                <a:spcPts val="2000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slide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down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your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nose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sweat</a:t>
            </a:r>
            <a:endParaRPr sz="2400">
              <a:latin typeface="Calibri"/>
              <a:cs typeface="Calibri"/>
            </a:endParaRPr>
          </a:p>
          <a:p>
            <a:pPr marL="475615" indent="-462915">
              <a:lnSpc>
                <a:spcPct val="100000"/>
              </a:lnSpc>
              <a:spcBef>
                <a:spcPts val="2005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worst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times</a:t>
            </a:r>
            <a:endParaRPr sz="2400">
              <a:latin typeface="Calibri"/>
              <a:cs typeface="Calibri"/>
            </a:endParaRPr>
          </a:p>
          <a:p>
            <a:pPr marL="475615" indent="-462915">
              <a:lnSpc>
                <a:spcPct val="100000"/>
              </a:lnSpc>
              <a:spcBef>
                <a:spcPts val="1995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knocked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combat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3030537"/>
            <a:ext cx="3124199" cy="3124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343400"/>
            <a:ext cx="3124199" cy="207486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130" y="271081"/>
            <a:ext cx="50196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Specific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PRK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 spc="-25">
                <a:latin typeface="Calibri"/>
                <a:cs typeface="Calibri"/>
              </a:rPr>
              <a:t>Con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987477"/>
            <a:ext cx="7887334" cy="478790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Disadvantages:</a:t>
            </a:r>
            <a:endParaRPr sz="28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Discomfort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scratch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eye,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expect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narcotics</a:t>
            </a:r>
            <a:endParaRPr sz="2400">
              <a:latin typeface="Calibri"/>
              <a:cs typeface="Calibri"/>
            </a:endParaRPr>
          </a:p>
          <a:p>
            <a:pPr lvl="1" marL="754380" marR="5080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400">
                <a:latin typeface="Calibri"/>
                <a:cs typeface="Calibri"/>
              </a:rPr>
              <a:t>Haze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blur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cause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glare,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mitigated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drops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UV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sunglasses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(you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take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your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meds!)</a:t>
            </a:r>
            <a:endParaRPr sz="2400">
              <a:latin typeface="Calibri"/>
              <a:cs typeface="Calibri"/>
            </a:endParaRPr>
          </a:p>
          <a:p>
            <a:pPr lvl="1" marL="754380" marR="153670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400">
                <a:latin typeface="Calibri"/>
                <a:cs typeface="Calibri"/>
              </a:rPr>
              <a:t>Slow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recovery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skin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rough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first,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blurry;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must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be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replaced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smoother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skin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2-</a:t>
            </a:r>
            <a:r>
              <a:rPr dirty="0" sz="2400">
                <a:latin typeface="Calibri"/>
                <a:cs typeface="Calibri"/>
              </a:rPr>
              <a:t>3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times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clarity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Advantages:</a:t>
            </a:r>
            <a:endParaRPr sz="28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>
                <a:latin typeface="Calibri"/>
                <a:cs typeface="Calibri"/>
              </a:rPr>
              <a:t>One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surgical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procedure,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flap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cut</a:t>
            </a:r>
            <a:endParaRPr sz="2400">
              <a:latin typeface="Calibri"/>
              <a:cs typeface="Calibri"/>
            </a:endParaRPr>
          </a:p>
          <a:p>
            <a:pPr lvl="1" marL="75501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400" spc="-10">
                <a:latin typeface="Calibri"/>
                <a:cs typeface="Calibri"/>
              </a:rPr>
              <a:t>Faster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cooperation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</a:t>
            </a:r>
            <a:endParaRPr sz="2400">
              <a:latin typeface="Calibri"/>
              <a:cs typeface="Calibri"/>
            </a:endParaRPr>
          </a:p>
          <a:p>
            <a:pPr lvl="1" marL="754380" marR="15938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400" spc="-25">
                <a:latin typeface="Calibri"/>
                <a:cs typeface="Calibri"/>
              </a:rPr>
              <a:t>Anatomically,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it’s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close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your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pre-</a:t>
            </a:r>
            <a:r>
              <a:rPr dirty="0" sz="2400">
                <a:latin typeface="Calibri"/>
                <a:cs typeface="Calibri"/>
              </a:rPr>
              <a:t>op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possible,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stable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most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cases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trauma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affect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134" rIns="0" bIns="0" rtlCol="0" vert="horz">
            <a:spAutoFit/>
          </a:bodyPr>
          <a:lstStyle/>
          <a:p>
            <a:pPr marL="890269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Specific</a:t>
            </a:r>
            <a:r>
              <a:rPr dirty="0" spc="-7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LASIK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</a:t>
            </a:r>
            <a:r>
              <a:rPr dirty="0" spc="-6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dirty="0" spc="-60">
                <a:latin typeface="Calibri"/>
                <a:cs typeface="Calibri"/>
              </a:rPr>
              <a:t> </a:t>
            </a:r>
            <a:r>
              <a:rPr dirty="0" spc="-25">
                <a:latin typeface="Calibri"/>
                <a:cs typeface="Calibri"/>
              </a:rPr>
              <a:t>Con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1436" rIns="0" bIns="0" rtlCol="0" vert="horz">
            <a:spAutoFit/>
          </a:bodyPr>
          <a:lstStyle/>
          <a:p>
            <a:pPr marL="6604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660400" algn="l"/>
              </a:tabLst>
            </a:pPr>
            <a:r>
              <a:rPr dirty="0" spc="-10"/>
              <a:t>Disadvantages</a:t>
            </a:r>
            <a:r>
              <a:rPr dirty="0" sz="2400" spc="-10"/>
              <a:t>:</a:t>
            </a:r>
            <a:endParaRPr sz="2400"/>
          </a:p>
          <a:p>
            <a:pPr lvl="1" marL="1061085" indent="-286385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1061085" algn="l"/>
              </a:tabLst>
            </a:pPr>
            <a:r>
              <a:rPr dirty="0" sz="2000" spc="-10">
                <a:latin typeface="Calibri"/>
                <a:cs typeface="Calibri"/>
              </a:rPr>
              <a:t>Two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procedures,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delicate,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cooperation</a:t>
            </a:r>
            <a:endParaRPr sz="2000">
              <a:latin typeface="Calibri"/>
              <a:cs typeface="Calibri"/>
            </a:endParaRPr>
          </a:p>
          <a:p>
            <a:pPr lvl="1" marL="1061085" marR="5080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061085" algn="l"/>
              </a:tabLst>
            </a:pPr>
            <a:r>
              <a:rPr dirty="0" sz="2000">
                <a:latin typeface="Calibri"/>
                <a:cs typeface="Calibri"/>
              </a:rPr>
              <a:t>Until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flap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sealed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down,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poke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eye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could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require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return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laser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suite</a:t>
            </a:r>
            <a:endParaRPr sz="2000">
              <a:latin typeface="Calibri"/>
              <a:cs typeface="Calibri"/>
            </a:endParaRPr>
          </a:p>
          <a:p>
            <a:pPr marL="660400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660400" algn="l"/>
              </a:tabLst>
            </a:pPr>
            <a:r>
              <a:rPr dirty="0" spc="-10"/>
              <a:t>Advantages:</a:t>
            </a:r>
          </a:p>
          <a:p>
            <a:pPr lvl="1" marL="1061085" indent="-286385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1061085" algn="l"/>
              </a:tabLst>
            </a:pPr>
            <a:r>
              <a:rPr dirty="0" sz="2000">
                <a:latin typeface="Calibri"/>
                <a:cs typeface="Calibri"/>
              </a:rPr>
              <a:t>Less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pain,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typically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scratchy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feeling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few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days</a:t>
            </a:r>
            <a:endParaRPr sz="2000">
              <a:latin typeface="Calibri"/>
              <a:cs typeface="Calibri"/>
            </a:endParaRPr>
          </a:p>
          <a:p>
            <a:pPr lvl="1" marL="10610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061085" algn="l"/>
              </a:tabLst>
            </a:pPr>
            <a:r>
              <a:rPr dirty="0" sz="2000">
                <a:latin typeface="Calibri"/>
                <a:cs typeface="Calibri"/>
              </a:rPr>
              <a:t>Fast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recovery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driving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1-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days,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full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duty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2-</a:t>
            </a:r>
            <a:r>
              <a:rPr dirty="0" sz="2000" spc="-25">
                <a:latin typeface="Calibri"/>
                <a:cs typeface="Calibri"/>
              </a:rPr>
              <a:t>3d</a:t>
            </a:r>
            <a:endParaRPr sz="2000">
              <a:latin typeface="Calibri"/>
              <a:cs typeface="Calibri"/>
            </a:endParaRPr>
          </a:p>
          <a:p>
            <a:pPr lvl="1" marL="10610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061085" algn="l"/>
              </a:tabLst>
            </a:pPr>
            <a:r>
              <a:rPr dirty="0" sz="2000">
                <a:latin typeface="Calibri"/>
                <a:cs typeface="Calibri"/>
              </a:rPr>
              <a:t>Better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visual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outcomes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patients;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easy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re-</a:t>
            </a:r>
            <a:r>
              <a:rPr dirty="0" sz="2000" spc="-10">
                <a:latin typeface="Calibri"/>
                <a:cs typeface="Calibri"/>
              </a:rPr>
              <a:t>treat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5106" rIns="0" bIns="0" rtlCol="0" vert="horz">
            <a:spAutoFit/>
          </a:bodyPr>
          <a:lstStyle/>
          <a:p>
            <a:pPr marL="222186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Questions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26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07312"/>
            <a:ext cx="7750809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>
                <a:latin typeface="Calibri"/>
                <a:cs typeface="Calibri"/>
              </a:rPr>
              <a:t>Please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write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down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any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questions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may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bring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them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your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appointment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>
                <a:latin typeface="Calibri"/>
                <a:cs typeface="Calibri"/>
              </a:rPr>
              <a:t>discuss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provider.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934" rIns="0" bIns="0" rtlCol="0" vert="horz">
            <a:spAutoFit/>
          </a:bodyPr>
          <a:lstStyle/>
          <a:p>
            <a:pPr marL="84328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Army</a:t>
            </a:r>
            <a:r>
              <a:rPr dirty="0" spc="-145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Refractive</a:t>
            </a:r>
            <a:r>
              <a:rPr dirty="0" spc="-14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Surgery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4540" y="1672145"/>
            <a:ext cx="7137400" cy="261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5615" indent="-462915">
              <a:lnSpc>
                <a:spcPct val="100000"/>
              </a:lnSpc>
              <a:spcBef>
                <a:spcPts val="100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 spc="-10">
                <a:latin typeface="Calibri"/>
                <a:cs typeface="Calibri"/>
              </a:rPr>
              <a:t>Established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Ft.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Bragg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2000,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now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14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locations</a:t>
            </a:r>
            <a:endParaRPr sz="2400">
              <a:latin typeface="Calibri"/>
              <a:cs typeface="Calibri"/>
            </a:endParaRPr>
          </a:p>
          <a:p>
            <a:pPr marL="475615" indent="-462915">
              <a:lnSpc>
                <a:spcPct val="100000"/>
              </a:lnSpc>
              <a:spcBef>
                <a:spcPts val="2000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>
                <a:latin typeface="Calibri"/>
                <a:cs typeface="Calibri"/>
              </a:rPr>
              <a:t>Nearly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250,000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treatments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performed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since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inception</a:t>
            </a:r>
            <a:endParaRPr sz="2400">
              <a:latin typeface="Calibri"/>
              <a:cs typeface="Calibri"/>
            </a:endParaRPr>
          </a:p>
          <a:p>
            <a:pPr marL="475615" indent="-462915">
              <a:lnSpc>
                <a:spcPct val="100000"/>
              </a:lnSpc>
              <a:spcBef>
                <a:spcPts val="2005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>
                <a:latin typeface="Calibri"/>
                <a:cs typeface="Calibri"/>
              </a:rPr>
              <a:t>25,000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procedures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year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Army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wide</a:t>
            </a:r>
            <a:endParaRPr sz="2400">
              <a:latin typeface="Calibri"/>
              <a:cs typeface="Calibri"/>
            </a:endParaRPr>
          </a:p>
          <a:p>
            <a:pPr marL="475615" marR="375920" indent="-463550">
              <a:lnSpc>
                <a:spcPct val="100000"/>
              </a:lnSpc>
              <a:spcBef>
                <a:spcPts val="1995"/>
              </a:spcBef>
              <a:buSzPct val="89583"/>
              <a:buFont typeface="Arial"/>
              <a:buChar char="•"/>
              <a:tabLst>
                <a:tab pos="475615" algn="l"/>
              </a:tabLst>
            </a:pP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centers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state-</a:t>
            </a:r>
            <a:r>
              <a:rPr dirty="0" sz="2400" spc="-25">
                <a:latin typeface="Calibri"/>
                <a:cs typeface="Calibri"/>
              </a:rPr>
              <a:t>of-</a:t>
            </a:r>
            <a:r>
              <a:rPr dirty="0" sz="2400" spc="-20">
                <a:latin typeface="Calibri"/>
                <a:cs typeface="Calibri"/>
              </a:rPr>
              <a:t>the-</a:t>
            </a:r>
            <a:r>
              <a:rPr dirty="0" sz="2400">
                <a:latin typeface="Calibri"/>
                <a:cs typeface="Calibri"/>
              </a:rPr>
              <a:t>art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advanced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laser platforms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547" rIns="0" bIns="0" rtlCol="0" vert="horz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dirty="0" sz="4200" spc="-20">
                <a:latin typeface="Calibri"/>
                <a:cs typeface="Calibri"/>
              </a:rPr>
              <a:t>Refractive</a:t>
            </a:r>
            <a:r>
              <a:rPr dirty="0" sz="4200" spc="-140">
                <a:latin typeface="Calibri"/>
                <a:cs typeface="Calibri"/>
              </a:rPr>
              <a:t> </a:t>
            </a:r>
            <a:r>
              <a:rPr dirty="0" sz="4200">
                <a:latin typeface="Calibri"/>
                <a:cs typeface="Calibri"/>
              </a:rPr>
              <a:t>Eye</a:t>
            </a:r>
            <a:r>
              <a:rPr dirty="0" sz="4200" spc="-140">
                <a:latin typeface="Calibri"/>
                <a:cs typeface="Calibri"/>
              </a:rPr>
              <a:t> </a:t>
            </a:r>
            <a:r>
              <a:rPr dirty="0" sz="4200">
                <a:latin typeface="Calibri"/>
                <a:cs typeface="Calibri"/>
              </a:rPr>
              <a:t>Surgery</a:t>
            </a:r>
            <a:r>
              <a:rPr dirty="0" sz="4200" spc="-150">
                <a:latin typeface="Calibri"/>
                <a:cs typeface="Calibri"/>
              </a:rPr>
              <a:t> </a:t>
            </a:r>
            <a:r>
              <a:rPr dirty="0" sz="4200" spc="-10">
                <a:latin typeface="Calibri"/>
                <a:cs typeface="Calibri"/>
              </a:rPr>
              <a:t>Options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4540" y="1522839"/>
            <a:ext cx="7776845" cy="35001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PRK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dirty="0" u="none" sz="2400" spc="-10">
                <a:latin typeface="Calibri"/>
                <a:cs typeface="Calibri"/>
              </a:rPr>
              <a:t>hoto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dirty="0" u="none" sz="2400" spc="-10">
                <a:latin typeface="Calibri"/>
                <a:cs typeface="Calibri"/>
              </a:rPr>
              <a:t>efractive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dirty="0" u="none" sz="2400" spc="-10">
                <a:latin typeface="Calibri"/>
                <a:cs typeface="Calibri"/>
              </a:rPr>
              <a:t>eratectomy)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LASIK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dirty="0" u="none" sz="2400">
                <a:latin typeface="Calibri"/>
                <a:cs typeface="Calibri"/>
              </a:rPr>
              <a:t>aser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none" sz="2400">
                <a:latin typeface="Calibri"/>
                <a:cs typeface="Calibri"/>
              </a:rPr>
              <a:t>ssisted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In-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</a:t>
            </a:r>
            <a:r>
              <a:rPr dirty="0" u="none" sz="2400">
                <a:latin typeface="Calibri"/>
                <a:cs typeface="Calibri"/>
              </a:rPr>
              <a:t>tu</a:t>
            </a:r>
            <a:r>
              <a:rPr dirty="0" u="none" sz="2400" spc="-45">
                <a:latin typeface="Calibri"/>
                <a:cs typeface="Calibr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dirty="0" u="none" sz="2400" spc="-10">
                <a:latin typeface="Calibri"/>
                <a:cs typeface="Calibri"/>
              </a:rPr>
              <a:t>eratomileusis)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ICL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none" sz="2400" spc="-10">
                <a:latin typeface="Calibri"/>
                <a:cs typeface="Calibri"/>
              </a:rPr>
              <a:t>mplantable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u="none" sz="2400">
                <a:latin typeface="Calibri"/>
                <a:cs typeface="Calibri"/>
              </a:rPr>
              <a:t>ontact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dirty="0" u="none" sz="2400" spc="-10">
                <a:latin typeface="Calibri"/>
                <a:cs typeface="Calibri"/>
              </a:rPr>
              <a:t>ens)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Clear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Lens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Exchange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(replace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natural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lens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artificial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one)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dirty="0" sz="2400" spc="-45">
                <a:latin typeface="Calibri"/>
                <a:cs typeface="Calibri"/>
              </a:rPr>
              <a:t>You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may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also: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Remain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you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(do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nothing/specs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contacts)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Change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your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anytime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until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laser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starts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8986" y="225044"/>
            <a:ext cx="262890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The </a:t>
            </a:r>
            <a:r>
              <a:rPr dirty="0" spc="-10">
                <a:latin typeface="Calibri"/>
                <a:cs typeface="Calibri"/>
              </a:rPr>
              <a:t>Cornea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42912" y="2549048"/>
            <a:ext cx="8482330" cy="3175635"/>
            <a:chOff x="442912" y="2549048"/>
            <a:chExt cx="8482330" cy="3175635"/>
          </a:xfrm>
        </p:grpSpPr>
        <p:sp>
          <p:nvSpPr>
            <p:cNvPr id="4" name="object 4" descr=""/>
            <p:cNvSpPr/>
            <p:nvPr/>
          </p:nvSpPr>
          <p:spPr>
            <a:xfrm>
              <a:off x="6700838" y="2563336"/>
              <a:ext cx="2209800" cy="2057400"/>
            </a:xfrm>
            <a:custGeom>
              <a:avLst/>
              <a:gdLst/>
              <a:ahLst/>
              <a:cxnLst/>
              <a:rect l="l" t="t" r="r" b="b"/>
              <a:pathLst>
                <a:path w="2209800" h="2057400">
                  <a:moveTo>
                    <a:pt x="0" y="1028700"/>
                  </a:moveTo>
                  <a:lnTo>
                    <a:pt x="1076" y="982877"/>
                  </a:lnTo>
                  <a:lnTo>
                    <a:pt x="4276" y="937568"/>
                  </a:lnTo>
                  <a:lnTo>
                    <a:pt x="9554" y="892814"/>
                  </a:lnTo>
                  <a:lnTo>
                    <a:pt x="16865" y="848657"/>
                  </a:lnTo>
                  <a:lnTo>
                    <a:pt x="26165" y="805139"/>
                  </a:lnTo>
                  <a:lnTo>
                    <a:pt x="37408" y="762301"/>
                  </a:lnTo>
                  <a:lnTo>
                    <a:pt x="50550" y="720186"/>
                  </a:lnTo>
                  <a:lnTo>
                    <a:pt x="65545" y="678834"/>
                  </a:lnTo>
                  <a:lnTo>
                    <a:pt x="82349" y="638289"/>
                  </a:lnTo>
                  <a:lnTo>
                    <a:pt x="100917" y="598591"/>
                  </a:lnTo>
                  <a:lnTo>
                    <a:pt x="121204" y="559783"/>
                  </a:lnTo>
                  <a:lnTo>
                    <a:pt x="143165" y="521907"/>
                  </a:lnTo>
                  <a:lnTo>
                    <a:pt x="166756" y="485003"/>
                  </a:lnTo>
                  <a:lnTo>
                    <a:pt x="191930" y="449115"/>
                  </a:lnTo>
                  <a:lnTo>
                    <a:pt x="218644" y="414283"/>
                  </a:lnTo>
                  <a:lnTo>
                    <a:pt x="246852" y="380550"/>
                  </a:lnTo>
                  <a:lnTo>
                    <a:pt x="276510" y="347958"/>
                  </a:lnTo>
                  <a:lnTo>
                    <a:pt x="307572" y="316548"/>
                  </a:lnTo>
                  <a:lnTo>
                    <a:pt x="339994" y="286362"/>
                  </a:lnTo>
                  <a:lnTo>
                    <a:pt x="373731" y="257441"/>
                  </a:lnTo>
                  <a:lnTo>
                    <a:pt x="408738" y="229829"/>
                  </a:lnTo>
                  <a:lnTo>
                    <a:pt x="444969" y="203566"/>
                  </a:lnTo>
                  <a:lnTo>
                    <a:pt x="482381" y="178695"/>
                  </a:lnTo>
                  <a:lnTo>
                    <a:pt x="520928" y="155256"/>
                  </a:lnTo>
                  <a:lnTo>
                    <a:pt x="560565" y="133293"/>
                  </a:lnTo>
                  <a:lnTo>
                    <a:pt x="601247" y="112846"/>
                  </a:lnTo>
                  <a:lnTo>
                    <a:pt x="642930" y="93958"/>
                  </a:lnTo>
                  <a:lnTo>
                    <a:pt x="685568" y="76670"/>
                  </a:lnTo>
                  <a:lnTo>
                    <a:pt x="729117" y="61025"/>
                  </a:lnTo>
                  <a:lnTo>
                    <a:pt x="773531" y="47064"/>
                  </a:lnTo>
                  <a:lnTo>
                    <a:pt x="818767" y="34828"/>
                  </a:lnTo>
                  <a:lnTo>
                    <a:pt x="864778" y="24360"/>
                  </a:lnTo>
                  <a:lnTo>
                    <a:pt x="911520" y="15702"/>
                  </a:lnTo>
                  <a:lnTo>
                    <a:pt x="958948" y="8895"/>
                  </a:lnTo>
                  <a:lnTo>
                    <a:pt x="1007017" y="3981"/>
                  </a:lnTo>
                  <a:lnTo>
                    <a:pt x="1055683" y="1002"/>
                  </a:lnTo>
                  <a:lnTo>
                    <a:pt x="1104900" y="0"/>
                  </a:lnTo>
                  <a:lnTo>
                    <a:pt x="1154116" y="1002"/>
                  </a:lnTo>
                  <a:lnTo>
                    <a:pt x="1202782" y="3981"/>
                  </a:lnTo>
                  <a:lnTo>
                    <a:pt x="1250851" y="8895"/>
                  </a:lnTo>
                  <a:lnTo>
                    <a:pt x="1298279" y="15702"/>
                  </a:lnTo>
                  <a:lnTo>
                    <a:pt x="1345021" y="24360"/>
                  </a:lnTo>
                  <a:lnTo>
                    <a:pt x="1391032" y="34828"/>
                  </a:lnTo>
                  <a:lnTo>
                    <a:pt x="1436268" y="47064"/>
                  </a:lnTo>
                  <a:lnTo>
                    <a:pt x="1480682" y="61025"/>
                  </a:lnTo>
                  <a:lnTo>
                    <a:pt x="1524231" y="76670"/>
                  </a:lnTo>
                  <a:lnTo>
                    <a:pt x="1566869" y="93958"/>
                  </a:lnTo>
                  <a:lnTo>
                    <a:pt x="1608552" y="112846"/>
                  </a:lnTo>
                  <a:lnTo>
                    <a:pt x="1649234" y="133293"/>
                  </a:lnTo>
                  <a:lnTo>
                    <a:pt x="1688871" y="155256"/>
                  </a:lnTo>
                  <a:lnTo>
                    <a:pt x="1727418" y="178695"/>
                  </a:lnTo>
                  <a:lnTo>
                    <a:pt x="1764830" y="203566"/>
                  </a:lnTo>
                  <a:lnTo>
                    <a:pt x="1801061" y="229829"/>
                  </a:lnTo>
                  <a:lnTo>
                    <a:pt x="1836068" y="257441"/>
                  </a:lnTo>
                  <a:lnTo>
                    <a:pt x="1869805" y="286362"/>
                  </a:lnTo>
                  <a:lnTo>
                    <a:pt x="1902227" y="316548"/>
                  </a:lnTo>
                  <a:lnTo>
                    <a:pt x="1933289" y="347958"/>
                  </a:lnTo>
                  <a:lnTo>
                    <a:pt x="1962947" y="380550"/>
                  </a:lnTo>
                  <a:lnTo>
                    <a:pt x="1991155" y="414283"/>
                  </a:lnTo>
                  <a:lnTo>
                    <a:pt x="2017869" y="449115"/>
                  </a:lnTo>
                  <a:lnTo>
                    <a:pt x="2043043" y="485003"/>
                  </a:lnTo>
                  <a:lnTo>
                    <a:pt x="2066634" y="521907"/>
                  </a:lnTo>
                  <a:lnTo>
                    <a:pt x="2088595" y="559783"/>
                  </a:lnTo>
                  <a:lnTo>
                    <a:pt x="2108882" y="598591"/>
                  </a:lnTo>
                  <a:lnTo>
                    <a:pt x="2127450" y="638289"/>
                  </a:lnTo>
                  <a:lnTo>
                    <a:pt x="2144254" y="678834"/>
                  </a:lnTo>
                  <a:lnTo>
                    <a:pt x="2159249" y="720186"/>
                  </a:lnTo>
                  <a:lnTo>
                    <a:pt x="2172391" y="762301"/>
                  </a:lnTo>
                  <a:lnTo>
                    <a:pt x="2183634" y="805139"/>
                  </a:lnTo>
                  <a:lnTo>
                    <a:pt x="2192934" y="848657"/>
                  </a:lnTo>
                  <a:lnTo>
                    <a:pt x="2200245" y="892814"/>
                  </a:lnTo>
                  <a:lnTo>
                    <a:pt x="2205523" y="937568"/>
                  </a:lnTo>
                  <a:lnTo>
                    <a:pt x="2208723" y="982877"/>
                  </a:lnTo>
                  <a:lnTo>
                    <a:pt x="2209800" y="1028700"/>
                  </a:lnTo>
                  <a:lnTo>
                    <a:pt x="2208723" y="1074522"/>
                  </a:lnTo>
                  <a:lnTo>
                    <a:pt x="2205523" y="1119831"/>
                  </a:lnTo>
                  <a:lnTo>
                    <a:pt x="2200245" y="1164585"/>
                  </a:lnTo>
                  <a:lnTo>
                    <a:pt x="2192934" y="1208742"/>
                  </a:lnTo>
                  <a:lnTo>
                    <a:pt x="2183634" y="1252260"/>
                  </a:lnTo>
                  <a:lnTo>
                    <a:pt x="2172391" y="1295098"/>
                  </a:lnTo>
                  <a:lnTo>
                    <a:pt x="2159249" y="1337213"/>
                  </a:lnTo>
                  <a:lnTo>
                    <a:pt x="2144254" y="1378565"/>
                  </a:lnTo>
                  <a:lnTo>
                    <a:pt x="2127450" y="1419110"/>
                  </a:lnTo>
                  <a:lnTo>
                    <a:pt x="2108882" y="1458808"/>
                  </a:lnTo>
                  <a:lnTo>
                    <a:pt x="2088595" y="1497616"/>
                  </a:lnTo>
                  <a:lnTo>
                    <a:pt x="2066634" y="1535492"/>
                  </a:lnTo>
                  <a:lnTo>
                    <a:pt x="2043043" y="1572396"/>
                  </a:lnTo>
                  <a:lnTo>
                    <a:pt x="2017869" y="1608284"/>
                  </a:lnTo>
                  <a:lnTo>
                    <a:pt x="1991155" y="1643116"/>
                  </a:lnTo>
                  <a:lnTo>
                    <a:pt x="1962947" y="1676849"/>
                  </a:lnTo>
                  <a:lnTo>
                    <a:pt x="1933289" y="1709441"/>
                  </a:lnTo>
                  <a:lnTo>
                    <a:pt x="1902227" y="1740851"/>
                  </a:lnTo>
                  <a:lnTo>
                    <a:pt x="1869805" y="1771037"/>
                  </a:lnTo>
                  <a:lnTo>
                    <a:pt x="1836068" y="1799958"/>
                  </a:lnTo>
                  <a:lnTo>
                    <a:pt x="1801061" y="1827570"/>
                  </a:lnTo>
                  <a:lnTo>
                    <a:pt x="1764830" y="1853833"/>
                  </a:lnTo>
                  <a:lnTo>
                    <a:pt x="1727418" y="1878704"/>
                  </a:lnTo>
                  <a:lnTo>
                    <a:pt x="1688871" y="1902143"/>
                  </a:lnTo>
                  <a:lnTo>
                    <a:pt x="1649234" y="1924106"/>
                  </a:lnTo>
                  <a:lnTo>
                    <a:pt x="1608552" y="1944553"/>
                  </a:lnTo>
                  <a:lnTo>
                    <a:pt x="1566869" y="1963441"/>
                  </a:lnTo>
                  <a:lnTo>
                    <a:pt x="1524231" y="1980729"/>
                  </a:lnTo>
                  <a:lnTo>
                    <a:pt x="1480682" y="1996374"/>
                  </a:lnTo>
                  <a:lnTo>
                    <a:pt x="1436268" y="2010335"/>
                  </a:lnTo>
                  <a:lnTo>
                    <a:pt x="1391032" y="2022571"/>
                  </a:lnTo>
                  <a:lnTo>
                    <a:pt x="1345021" y="2033039"/>
                  </a:lnTo>
                  <a:lnTo>
                    <a:pt x="1298279" y="2041697"/>
                  </a:lnTo>
                  <a:lnTo>
                    <a:pt x="1250851" y="2048504"/>
                  </a:lnTo>
                  <a:lnTo>
                    <a:pt x="1202782" y="2053418"/>
                  </a:lnTo>
                  <a:lnTo>
                    <a:pt x="1154116" y="2056397"/>
                  </a:lnTo>
                  <a:lnTo>
                    <a:pt x="1104900" y="2057400"/>
                  </a:lnTo>
                  <a:lnTo>
                    <a:pt x="1055683" y="2056397"/>
                  </a:lnTo>
                  <a:lnTo>
                    <a:pt x="1007017" y="2053418"/>
                  </a:lnTo>
                  <a:lnTo>
                    <a:pt x="958948" y="2048504"/>
                  </a:lnTo>
                  <a:lnTo>
                    <a:pt x="911520" y="2041697"/>
                  </a:lnTo>
                  <a:lnTo>
                    <a:pt x="864778" y="2033039"/>
                  </a:lnTo>
                  <a:lnTo>
                    <a:pt x="818767" y="2022571"/>
                  </a:lnTo>
                  <a:lnTo>
                    <a:pt x="773531" y="2010335"/>
                  </a:lnTo>
                  <a:lnTo>
                    <a:pt x="729117" y="1996374"/>
                  </a:lnTo>
                  <a:lnTo>
                    <a:pt x="685568" y="1980729"/>
                  </a:lnTo>
                  <a:lnTo>
                    <a:pt x="642930" y="1963441"/>
                  </a:lnTo>
                  <a:lnTo>
                    <a:pt x="601247" y="1944553"/>
                  </a:lnTo>
                  <a:lnTo>
                    <a:pt x="560565" y="1924106"/>
                  </a:lnTo>
                  <a:lnTo>
                    <a:pt x="520928" y="1902143"/>
                  </a:lnTo>
                  <a:lnTo>
                    <a:pt x="482381" y="1878704"/>
                  </a:lnTo>
                  <a:lnTo>
                    <a:pt x="444969" y="1853833"/>
                  </a:lnTo>
                  <a:lnTo>
                    <a:pt x="408738" y="1827570"/>
                  </a:lnTo>
                  <a:lnTo>
                    <a:pt x="373731" y="1799958"/>
                  </a:lnTo>
                  <a:lnTo>
                    <a:pt x="339994" y="1771037"/>
                  </a:lnTo>
                  <a:lnTo>
                    <a:pt x="307572" y="1740851"/>
                  </a:lnTo>
                  <a:lnTo>
                    <a:pt x="276510" y="1709441"/>
                  </a:lnTo>
                  <a:lnTo>
                    <a:pt x="246852" y="1676849"/>
                  </a:lnTo>
                  <a:lnTo>
                    <a:pt x="218644" y="1643116"/>
                  </a:lnTo>
                  <a:lnTo>
                    <a:pt x="191930" y="1608284"/>
                  </a:lnTo>
                  <a:lnTo>
                    <a:pt x="166756" y="1572396"/>
                  </a:lnTo>
                  <a:lnTo>
                    <a:pt x="143165" y="1535492"/>
                  </a:lnTo>
                  <a:lnTo>
                    <a:pt x="121204" y="1497616"/>
                  </a:lnTo>
                  <a:lnTo>
                    <a:pt x="100917" y="1458808"/>
                  </a:lnTo>
                  <a:lnTo>
                    <a:pt x="82349" y="1419110"/>
                  </a:lnTo>
                  <a:lnTo>
                    <a:pt x="65545" y="1378565"/>
                  </a:lnTo>
                  <a:lnTo>
                    <a:pt x="50550" y="1337213"/>
                  </a:lnTo>
                  <a:lnTo>
                    <a:pt x="37408" y="1295098"/>
                  </a:lnTo>
                  <a:lnTo>
                    <a:pt x="26165" y="1252260"/>
                  </a:lnTo>
                  <a:lnTo>
                    <a:pt x="16865" y="1208742"/>
                  </a:lnTo>
                  <a:lnTo>
                    <a:pt x="9554" y="1164585"/>
                  </a:lnTo>
                  <a:lnTo>
                    <a:pt x="4276" y="1119831"/>
                  </a:lnTo>
                  <a:lnTo>
                    <a:pt x="1076" y="1074522"/>
                  </a:lnTo>
                  <a:lnTo>
                    <a:pt x="0" y="10287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832109" y="48180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3400" y="4818114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36574" y="3200394"/>
              <a:ext cx="4450080" cy="1482090"/>
            </a:xfrm>
            <a:custGeom>
              <a:avLst/>
              <a:gdLst/>
              <a:ahLst/>
              <a:cxnLst/>
              <a:rect l="l" t="t" r="r" b="b"/>
              <a:pathLst>
                <a:path w="4450080" h="1482089">
                  <a:moveTo>
                    <a:pt x="4449762" y="1481836"/>
                  </a:moveTo>
                  <a:lnTo>
                    <a:pt x="4429946" y="1436418"/>
                  </a:lnTo>
                  <a:lnTo>
                    <a:pt x="4409284" y="1391553"/>
                  </a:lnTo>
                  <a:lnTo>
                    <a:pt x="4387788" y="1347246"/>
                  </a:lnTo>
                  <a:lnTo>
                    <a:pt x="4365470" y="1303507"/>
                  </a:lnTo>
                  <a:lnTo>
                    <a:pt x="4342341" y="1260343"/>
                  </a:lnTo>
                  <a:lnTo>
                    <a:pt x="4318414" y="1217762"/>
                  </a:lnTo>
                  <a:lnTo>
                    <a:pt x="4293699" y="1175771"/>
                  </a:lnTo>
                  <a:lnTo>
                    <a:pt x="4268210" y="1134378"/>
                  </a:lnTo>
                  <a:lnTo>
                    <a:pt x="4241956" y="1093592"/>
                  </a:lnTo>
                  <a:lnTo>
                    <a:pt x="4214952" y="1053420"/>
                  </a:lnTo>
                  <a:lnTo>
                    <a:pt x="4187208" y="1013870"/>
                  </a:lnTo>
                  <a:lnTo>
                    <a:pt x="4158735" y="974949"/>
                  </a:lnTo>
                  <a:lnTo>
                    <a:pt x="4129547" y="936666"/>
                  </a:lnTo>
                  <a:lnTo>
                    <a:pt x="4099654" y="899028"/>
                  </a:lnTo>
                  <a:lnTo>
                    <a:pt x="4069068" y="862044"/>
                  </a:lnTo>
                  <a:lnTo>
                    <a:pt x="4037802" y="825720"/>
                  </a:lnTo>
                  <a:lnTo>
                    <a:pt x="4005866" y="790065"/>
                  </a:lnTo>
                  <a:lnTo>
                    <a:pt x="3973273" y="755087"/>
                  </a:lnTo>
                  <a:lnTo>
                    <a:pt x="3940035" y="720793"/>
                  </a:lnTo>
                  <a:lnTo>
                    <a:pt x="3906164" y="687191"/>
                  </a:lnTo>
                  <a:lnTo>
                    <a:pt x="3871670" y="654289"/>
                  </a:lnTo>
                  <a:lnTo>
                    <a:pt x="3836566" y="622096"/>
                  </a:lnTo>
                  <a:lnTo>
                    <a:pt x="3800864" y="590617"/>
                  </a:lnTo>
                  <a:lnTo>
                    <a:pt x="3764576" y="559863"/>
                  </a:lnTo>
                  <a:lnTo>
                    <a:pt x="3727713" y="529840"/>
                  </a:lnTo>
                  <a:lnTo>
                    <a:pt x="3690287" y="500555"/>
                  </a:lnTo>
                  <a:lnTo>
                    <a:pt x="3652309" y="472018"/>
                  </a:lnTo>
                  <a:lnTo>
                    <a:pt x="3613793" y="444236"/>
                  </a:lnTo>
                  <a:lnTo>
                    <a:pt x="3574749" y="417216"/>
                  </a:lnTo>
                  <a:lnTo>
                    <a:pt x="3535189" y="390967"/>
                  </a:lnTo>
                  <a:lnTo>
                    <a:pt x="3495125" y="365495"/>
                  </a:lnTo>
                  <a:lnTo>
                    <a:pt x="3454570" y="340810"/>
                  </a:lnTo>
                  <a:lnTo>
                    <a:pt x="3413533" y="316919"/>
                  </a:lnTo>
                  <a:lnTo>
                    <a:pt x="3372029" y="293829"/>
                  </a:lnTo>
                  <a:lnTo>
                    <a:pt x="3330067" y="271549"/>
                  </a:lnTo>
                  <a:lnTo>
                    <a:pt x="3287661" y="250086"/>
                  </a:lnTo>
                  <a:lnTo>
                    <a:pt x="3244821" y="229448"/>
                  </a:lnTo>
                  <a:lnTo>
                    <a:pt x="3201560" y="209644"/>
                  </a:lnTo>
                  <a:lnTo>
                    <a:pt x="3157889" y="190680"/>
                  </a:lnTo>
                  <a:lnTo>
                    <a:pt x="3113821" y="172564"/>
                  </a:lnTo>
                  <a:lnTo>
                    <a:pt x="3069366" y="155305"/>
                  </a:lnTo>
                  <a:lnTo>
                    <a:pt x="3024538" y="138910"/>
                  </a:lnTo>
                  <a:lnTo>
                    <a:pt x="2979346" y="123388"/>
                  </a:lnTo>
                  <a:lnTo>
                    <a:pt x="2933805" y="108745"/>
                  </a:lnTo>
                  <a:lnTo>
                    <a:pt x="2887924" y="94989"/>
                  </a:lnTo>
                  <a:lnTo>
                    <a:pt x="2841716" y="82130"/>
                  </a:lnTo>
                  <a:lnTo>
                    <a:pt x="2795193" y="70173"/>
                  </a:lnTo>
                  <a:lnTo>
                    <a:pt x="2748367" y="59128"/>
                  </a:lnTo>
                  <a:lnTo>
                    <a:pt x="2701249" y="49002"/>
                  </a:lnTo>
                  <a:lnTo>
                    <a:pt x="2653851" y="39802"/>
                  </a:lnTo>
                  <a:lnTo>
                    <a:pt x="2606185" y="31537"/>
                  </a:lnTo>
                  <a:lnTo>
                    <a:pt x="2558262" y="24214"/>
                  </a:lnTo>
                  <a:lnTo>
                    <a:pt x="2510095" y="17842"/>
                  </a:lnTo>
                  <a:lnTo>
                    <a:pt x="2461696" y="12427"/>
                  </a:lnTo>
                  <a:lnTo>
                    <a:pt x="2413075" y="7979"/>
                  </a:lnTo>
                  <a:lnTo>
                    <a:pt x="2364245" y="4504"/>
                  </a:lnTo>
                  <a:lnTo>
                    <a:pt x="2315218" y="2011"/>
                  </a:lnTo>
                  <a:lnTo>
                    <a:pt x="2266006" y="506"/>
                  </a:lnTo>
                  <a:lnTo>
                    <a:pt x="2216619" y="0"/>
                  </a:lnTo>
                  <a:lnTo>
                    <a:pt x="2167158" y="502"/>
                  </a:lnTo>
                  <a:lnTo>
                    <a:pt x="2117869" y="2006"/>
                  </a:lnTo>
                  <a:lnTo>
                    <a:pt x="2068763" y="4503"/>
                  </a:lnTo>
                  <a:lnTo>
                    <a:pt x="2019852" y="7985"/>
                  </a:lnTo>
                  <a:lnTo>
                    <a:pt x="1971149" y="12444"/>
                  </a:lnTo>
                  <a:lnTo>
                    <a:pt x="1922666" y="17873"/>
                  </a:lnTo>
                  <a:lnTo>
                    <a:pt x="1874414" y="24263"/>
                  </a:lnTo>
                  <a:lnTo>
                    <a:pt x="1826405" y="31608"/>
                  </a:lnTo>
                  <a:lnTo>
                    <a:pt x="1778652" y="39899"/>
                  </a:lnTo>
                  <a:lnTo>
                    <a:pt x="1731166" y="49129"/>
                  </a:lnTo>
                  <a:lnTo>
                    <a:pt x="1683958" y="59289"/>
                  </a:lnTo>
                  <a:lnTo>
                    <a:pt x="1637042" y="70372"/>
                  </a:lnTo>
                  <a:lnTo>
                    <a:pt x="1590429" y="82371"/>
                  </a:lnTo>
                  <a:lnTo>
                    <a:pt x="1544131" y="95277"/>
                  </a:lnTo>
                  <a:lnTo>
                    <a:pt x="1498160" y="109082"/>
                  </a:lnTo>
                  <a:lnTo>
                    <a:pt x="1452527" y="123779"/>
                  </a:lnTo>
                  <a:lnTo>
                    <a:pt x="1407246" y="139361"/>
                  </a:lnTo>
                  <a:lnTo>
                    <a:pt x="1362327" y="155818"/>
                  </a:lnTo>
                  <a:lnTo>
                    <a:pt x="1317782" y="173144"/>
                  </a:lnTo>
                  <a:lnTo>
                    <a:pt x="1273624" y="191331"/>
                  </a:lnTo>
                  <a:lnTo>
                    <a:pt x="1229865" y="210371"/>
                  </a:lnTo>
                  <a:lnTo>
                    <a:pt x="1186516" y="230256"/>
                  </a:lnTo>
                  <a:lnTo>
                    <a:pt x="1143590" y="250978"/>
                  </a:lnTo>
                  <a:lnTo>
                    <a:pt x="1101097" y="272530"/>
                  </a:lnTo>
                  <a:lnTo>
                    <a:pt x="1059051" y="294904"/>
                  </a:lnTo>
                  <a:lnTo>
                    <a:pt x="1017464" y="318091"/>
                  </a:lnTo>
                  <a:lnTo>
                    <a:pt x="976346" y="342086"/>
                  </a:lnTo>
                  <a:lnTo>
                    <a:pt x="935710" y="366878"/>
                  </a:lnTo>
                  <a:lnTo>
                    <a:pt x="895569" y="392461"/>
                  </a:lnTo>
                  <a:lnTo>
                    <a:pt x="855933" y="418827"/>
                  </a:lnTo>
                  <a:lnTo>
                    <a:pt x="816815" y="445969"/>
                  </a:lnTo>
                  <a:lnTo>
                    <a:pt x="778227" y="473877"/>
                  </a:lnTo>
                  <a:lnTo>
                    <a:pt x="740180" y="502546"/>
                  </a:lnTo>
                  <a:lnTo>
                    <a:pt x="702688" y="531966"/>
                  </a:lnTo>
                  <a:lnTo>
                    <a:pt x="665761" y="562130"/>
                  </a:lnTo>
                  <a:lnTo>
                    <a:pt x="629411" y="593030"/>
                  </a:lnTo>
                  <a:lnTo>
                    <a:pt x="593651" y="624659"/>
                  </a:lnTo>
                  <a:lnTo>
                    <a:pt x="558492" y="657009"/>
                  </a:lnTo>
                  <a:lnTo>
                    <a:pt x="523947" y="690071"/>
                  </a:lnTo>
                  <a:lnTo>
                    <a:pt x="490027" y="723839"/>
                  </a:lnTo>
                  <a:lnTo>
                    <a:pt x="456744" y="758304"/>
                  </a:lnTo>
                  <a:lnTo>
                    <a:pt x="424111" y="793458"/>
                  </a:lnTo>
                  <a:lnTo>
                    <a:pt x="392138" y="829295"/>
                  </a:lnTo>
                  <a:lnTo>
                    <a:pt x="360839" y="865805"/>
                  </a:lnTo>
                  <a:lnTo>
                    <a:pt x="330224" y="902982"/>
                  </a:lnTo>
                  <a:lnTo>
                    <a:pt x="300307" y="940817"/>
                  </a:lnTo>
                  <a:lnTo>
                    <a:pt x="271098" y="979303"/>
                  </a:lnTo>
                  <a:lnTo>
                    <a:pt x="242610" y="1018431"/>
                  </a:lnTo>
                  <a:lnTo>
                    <a:pt x="214855" y="1058195"/>
                  </a:lnTo>
                  <a:lnTo>
                    <a:pt x="187844" y="1098586"/>
                  </a:lnTo>
                  <a:lnTo>
                    <a:pt x="161590" y="1139597"/>
                  </a:lnTo>
                  <a:lnTo>
                    <a:pt x="136105" y="1181220"/>
                  </a:lnTo>
                  <a:lnTo>
                    <a:pt x="111400" y="1223446"/>
                  </a:lnTo>
                  <a:lnTo>
                    <a:pt x="87487" y="1266269"/>
                  </a:lnTo>
                  <a:lnTo>
                    <a:pt x="64379" y="1309680"/>
                  </a:lnTo>
                  <a:lnTo>
                    <a:pt x="42087" y="1353672"/>
                  </a:lnTo>
                  <a:lnTo>
                    <a:pt x="20623" y="1398237"/>
                  </a:lnTo>
                  <a:lnTo>
                    <a:pt x="0" y="14433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35004" y="3371844"/>
              <a:ext cx="4260850" cy="1437005"/>
            </a:xfrm>
            <a:custGeom>
              <a:avLst/>
              <a:gdLst/>
              <a:ahLst/>
              <a:cxnLst/>
              <a:rect l="l" t="t" r="r" b="b"/>
              <a:pathLst>
                <a:path w="4260850" h="1437004">
                  <a:moveTo>
                    <a:pt x="4260850" y="1436484"/>
                  </a:moveTo>
                  <a:lnTo>
                    <a:pt x="4240527" y="1390763"/>
                  </a:lnTo>
                  <a:lnTo>
                    <a:pt x="4219372" y="1345626"/>
                  </a:lnTo>
                  <a:lnTo>
                    <a:pt x="4197397" y="1301081"/>
                  </a:lnTo>
                  <a:lnTo>
                    <a:pt x="4174614" y="1257137"/>
                  </a:lnTo>
                  <a:lnTo>
                    <a:pt x="4151034" y="1213802"/>
                  </a:lnTo>
                  <a:lnTo>
                    <a:pt x="4126670" y="1171083"/>
                  </a:lnTo>
                  <a:lnTo>
                    <a:pt x="4101534" y="1128990"/>
                  </a:lnTo>
                  <a:lnTo>
                    <a:pt x="4075638" y="1087529"/>
                  </a:lnTo>
                  <a:lnTo>
                    <a:pt x="4048993" y="1046709"/>
                  </a:lnTo>
                  <a:lnTo>
                    <a:pt x="4021613" y="1006539"/>
                  </a:lnTo>
                  <a:lnTo>
                    <a:pt x="3993509" y="967025"/>
                  </a:lnTo>
                  <a:lnTo>
                    <a:pt x="3964692" y="928177"/>
                  </a:lnTo>
                  <a:lnTo>
                    <a:pt x="3935176" y="890003"/>
                  </a:lnTo>
                  <a:lnTo>
                    <a:pt x="3904972" y="852510"/>
                  </a:lnTo>
                  <a:lnTo>
                    <a:pt x="3874092" y="815707"/>
                  </a:lnTo>
                  <a:lnTo>
                    <a:pt x="3842548" y="779601"/>
                  </a:lnTo>
                  <a:lnTo>
                    <a:pt x="3810353" y="744201"/>
                  </a:lnTo>
                  <a:lnTo>
                    <a:pt x="3777517" y="709516"/>
                  </a:lnTo>
                  <a:lnTo>
                    <a:pt x="3744055" y="675552"/>
                  </a:lnTo>
                  <a:lnTo>
                    <a:pt x="3709976" y="642318"/>
                  </a:lnTo>
                  <a:lnTo>
                    <a:pt x="3675294" y="609823"/>
                  </a:lnTo>
                  <a:lnTo>
                    <a:pt x="3640020" y="578074"/>
                  </a:lnTo>
                  <a:lnTo>
                    <a:pt x="3604167" y="547080"/>
                  </a:lnTo>
                  <a:lnTo>
                    <a:pt x="3567746" y="516848"/>
                  </a:lnTo>
                  <a:lnTo>
                    <a:pt x="3530770" y="487387"/>
                  </a:lnTo>
                  <a:lnTo>
                    <a:pt x="3493250" y="458704"/>
                  </a:lnTo>
                  <a:lnTo>
                    <a:pt x="3455199" y="430808"/>
                  </a:lnTo>
                  <a:lnTo>
                    <a:pt x="3416629" y="403708"/>
                  </a:lnTo>
                  <a:lnTo>
                    <a:pt x="3377551" y="377410"/>
                  </a:lnTo>
                  <a:lnTo>
                    <a:pt x="3337978" y="351923"/>
                  </a:lnTo>
                  <a:lnTo>
                    <a:pt x="3297922" y="327256"/>
                  </a:lnTo>
                  <a:lnTo>
                    <a:pt x="3257395" y="303416"/>
                  </a:lnTo>
                  <a:lnTo>
                    <a:pt x="3216409" y="280412"/>
                  </a:lnTo>
                  <a:lnTo>
                    <a:pt x="3174976" y="258251"/>
                  </a:lnTo>
                  <a:lnTo>
                    <a:pt x="3133107" y="236941"/>
                  </a:lnTo>
                  <a:lnTo>
                    <a:pt x="3090816" y="216492"/>
                  </a:lnTo>
                  <a:lnTo>
                    <a:pt x="3048114" y="196910"/>
                  </a:lnTo>
                  <a:lnTo>
                    <a:pt x="3005012" y="178204"/>
                  </a:lnTo>
                  <a:lnTo>
                    <a:pt x="2961524" y="160383"/>
                  </a:lnTo>
                  <a:lnTo>
                    <a:pt x="2917661" y="143453"/>
                  </a:lnTo>
                  <a:lnTo>
                    <a:pt x="2873436" y="127424"/>
                  </a:lnTo>
                  <a:lnTo>
                    <a:pt x="2828859" y="112303"/>
                  </a:lnTo>
                  <a:lnTo>
                    <a:pt x="2783944" y="98099"/>
                  </a:lnTo>
                  <a:lnTo>
                    <a:pt x="2738702" y="84819"/>
                  </a:lnTo>
                  <a:lnTo>
                    <a:pt x="2693146" y="72471"/>
                  </a:lnTo>
                  <a:lnTo>
                    <a:pt x="2647287" y="61065"/>
                  </a:lnTo>
                  <a:lnTo>
                    <a:pt x="2601137" y="50607"/>
                  </a:lnTo>
                  <a:lnTo>
                    <a:pt x="2554709" y="41107"/>
                  </a:lnTo>
                  <a:lnTo>
                    <a:pt x="2508014" y="32571"/>
                  </a:lnTo>
                  <a:lnTo>
                    <a:pt x="2461065" y="25008"/>
                  </a:lnTo>
                  <a:lnTo>
                    <a:pt x="2413874" y="18427"/>
                  </a:lnTo>
                  <a:lnTo>
                    <a:pt x="2366452" y="12835"/>
                  </a:lnTo>
                  <a:lnTo>
                    <a:pt x="2318812" y="8241"/>
                  </a:lnTo>
                  <a:lnTo>
                    <a:pt x="2270966" y="4652"/>
                  </a:lnTo>
                  <a:lnTo>
                    <a:pt x="2222925" y="2077"/>
                  </a:lnTo>
                  <a:lnTo>
                    <a:pt x="2174703" y="523"/>
                  </a:lnTo>
                  <a:lnTo>
                    <a:pt x="2126310" y="0"/>
                  </a:lnTo>
                  <a:lnTo>
                    <a:pt x="2077441" y="527"/>
                  </a:lnTo>
                  <a:lnTo>
                    <a:pt x="2028744" y="2106"/>
                  </a:lnTo>
                  <a:lnTo>
                    <a:pt x="1980232" y="4726"/>
                  </a:lnTo>
                  <a:lnTo>
                    <a:pt x="1931917" y="8381"/>
                  </a:lnTo>
                  <a:lnTo>
                    <a:pt x="1883812" y="13061"/>
                  </a:lnTo>
                  <a:lnTo>
                    <a:pt x="1835929" y="18758"/>
                  </a:lnTo>
                  <a:lnTo>
                    <a:pt x="1788281" y="25464"/>
                  </a:lnTo>
                  <a:lnTo>
                    <a:pt x="1740879" y="33171"/>
                  </a:lnTo>
                  <a:lnTo>
                    <a:pt x="1693737" y="41870"/>
                  </a:lnTo>
                  <a:lnTo>
                    <a:pt x="1646867" y="51553"/>
                  </a:lnTo>
                  <a:lnTo>
                    <a:pt x="1600281" y="62212"/>
                  </a:lnTo>
                  <a:lnTo>
                    <a:pt x="1553992" y="73838"/>
                  </a:lnTo>
                  <a:lnTo>
                    <a:pt x="1508012" y="86424"/>
                  </a:lnTo>
                  <a:lnTo>
                    <a:pt x="1462354" y="99960"/>
                  </a:lnTo>
                  <a:lnTo>
                    <a:pt x="1417030" y="114439"/>
                  </a:lnTo>
                  <a:lnTo>
                    <a:pt x="1372052" y="129852"/>
                  </a:lnTo>
                  <a:lnTo>
                    <a:pt x="1327433" y="146191"/>
                  </a:lnTo>
                  <a:lnTo>
                    <a:pt x="1283186" y="163448"/>
                  </a:lnTo>
                  <a:lnTo>
                    <a:pt x="1239323" y="181614"/>
                  </a:lnTo>
                  <a:lnTo>
                    <a:pt x="1195856" y="200681"/>
                  </a:lnTo>
                  <a:lnTo>
                    <a:pt x="1152798" y="220641"/>
                  </a:lnTo>
                  <a:lnTo>
                    <a:pt x="1110161" y="241485"/>
                  </a:lnTo>
                  <a:lnTo>
                    <a:pt x="1067958" y="263206"/>
                  </a:lnTo>
                  <a:lnTo>
                    <a:pt x="1026201" y="285794"/>
                  </a:lnTo>
                  <a:lnTo>
                    <a:pt x="984902" y="309242"/>
                  </a:lnTo>
                  <a:lnTo>
                    <a:pt x="944074" y="333541"/>
                  </a:lnTo>
                  <a:lnTo>
                    <a:pt x="903730" y="358683"/>
                  </a:lnTo>
                  <a:lnTo>
                    <a:pt x="863882" y="384660"/>
                  </a:lnTo>
                  <a:lnTo>
                    <a:pt x="824542" y="411463"/>
                  </a:lnTo>
                  <a:lnTo>
                    <a:pt x="785723" y="439085"/>
                  </a:lnTo>
                  <a:lnTo>
                    <a:pt x="747437" y="467516"/>
                  </a:lnTo>
                  <a:lnTo>
                    <a:pt x="709697" y="496748"/>
                  </a:lnTo>
                  <a:lnTo>
                    <a:pt x="672515" y="526774"/>
                  </a:lnTo>
                  <a:lnTo>
                    <a:pt x="635904" y="557584"/>
                  </a:lnTo>
                  <a:lnTo>
                    <a:pt x="599875" y="589172"/>
                  </a:lnTo>
                  <a:lnTo>
                    <a:pt x="564442" y="621527"/>
                  </a:lnTo>
                  <a:lnTo>
                    <a:pt x="529617" y="654642"/>
                  </a:lnTo>
                  <a:lnTo>
                    <a:pt x="495413" y="688509"/>
                  </a:lnTo>
                  <a:lnTo>
                    <a:pt x="461841" y="723120"/>
                  </a:lnTo>
                  <a:lnTo>
                    <a:pt x="428914" y="758465"/>
                  </a:lnTo>
                  <a:lnTo>
                    <a:pt x="396645" y="794538"/>
                  </a:lnTo>
                  <a:lnTo>
                    <a:pt x="365047" y="831328"/>
                  </a:lnTo>
                  <a:lnTo>
                    <a:pt x="334131" y="868829"/>
                  </a:lnTo>
                  <a:lnTo>
                    <a:pt x="303909" y="907032"/>
                  </a:lnTo>
                  <a:lnTo>
                    <a:pt x="274396" y="945929"/>
                  </a:lnTo>
                  <a:lnTo>
                    <a:pt x="245602" y="985510"/>
                  </a:lnTo>
                  <a:lnTo>
                    <a:pt x="217541" y="1025769"/>
                  </a:lnTo>
                  <a:lnTo>
                    <a:pt x="190224" y="1066696"/>
                  </a:lnTo>
                  <a:lnTo>
                    <a:pt x="163665" y="1108284"/>
                  </a:lnTo>
                  <a:lnTo>
                    <a:pt x="137876" y="1150524"/>
                  </a:lnTo>
                  <a:lnTo>
                    <a:pt x="112868" y="1193408"/>
                  </a:lnTo>
                  <a:lnTo>
                    <a:pt x="88655" y="1236927"/>
                  </a:lnTo>
                  <a:lnTo>
                    <a:pt x="65250" y="1281073"/>
                  </a:lnTo>
                  <a:lnTo>
                    <a:pt x="42664" y="1325839"/>
                  </a:lnTo>
                  <a:lnTo>
                    <a:pt x="20909" y="1371214"/>
                  </a:lnTo>
                  <a:lnTo>
                    <a:pt x="0" y="1417193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981109" y="4056058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90600" y="4966423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4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12309" y="4940300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7200" y="4648250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13071" y="46656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2268" y="1160779"/>
            <a:ext cx="8493125" cy="1802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cornea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clear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tissue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eye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through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where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put </a:t>
            </a:r>
            <a:r>
              <a:rPr dirty="0" sz="1800">
                <a:latin typeface="Calibri"/>
                <a:cs typeface="Calibri"/>
              </a:rPr>
              <a:t>your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contact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lens</a:t>
            </a:r>
            <a:endParaRPr sz="1800">
              <a:latin typeface="Calibri"/>
              <a:cs typeface="Calibri"/>
            </a:endParaRPr>
          </a:p>
          <a:p>
            <a:pPr marL="436245">
              <a:lnSpc>
                <a:spcPct val="100000"/>
              </a:lnSpc>
              <a:spcBef>
                <a:spcPts val="1585"/>
              </a:spcBef>
            </a:pPr>
            <a:r>
              <a:rPr dirty="0" sz="1600">
                <a:latin typeface="Goudy Old Style"/>
                <a:cs typeface="Goudy Old Style"/>
              </a:rPr>
              <a:t>Epithelium:</a:t>
            </a:r>
            <a:r>
              <a:rPr dirty="0" sz="1600" spc="-25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laser</a:t>
            </a:r>
            <a:r>
              <a:rPr dirty="0" sz="1600" spc="-55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energy</a:t>
            </a:r>
            <a:r>
              <a:rPr dirty="0" sz="1600" spc="-55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is</a:t>
            </a:r>
            <a:r>
              <a:rPr dirty="0" sz="1600" spc="-60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not</a:t>
            </a:r>
            <a:r>
              <a:rPr dirty="0" sz="1600" spc="-55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effective</a:t>
            </a:r>
            <a:r>
              <a:rPr dirty="0" sz="1600" spc="-10">
                <a:latin typeface="Goudy Old Style"/>
                <a:cs typeface="Goudy Old Style"/>
              </a:rPr>
              <a:t> </a:t>
            </a:r>
            <a:r>
              <a:rPr dirty="0" sz="1600" spc="-20">
                <a:latin typeface="Goudy Old Style"/>
                <a:cs typeface="Goudy Old Style"/>
              </a:rPr>
              <a:t>here</a:t>
            </a:r>
            <a:endParaRPr sz="16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600">
              <a:latin typeface="Goudy Old Style"/>
              <a:cs typeface="Goudy Old Style"/>
            </a:endParaRPr>
          </a:p>
          <a:p>
            <a:pPr marL="4291965" marR="2082800">
              <a:lnSpc>
                <a:spcPct val="100000"/>
              </a:lnSpc>
            </a:pPr>
            <a:r>
              <a:rPr dirty="0" sz="1600">
                <a:latin typeface="Goudy Old Style"/>
                <a:cs typeface="Goudy Old Style"/>
              </a:rPr>
              <a:t>Stroma:</a:t>
            </a:r>
            <a:r>
              <a:rPr dirty="0" sz="1600" spc="355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laser</a:t>
            </a:r>
            <a:r>
              <a:rPr dirty="0" sz="1600" spc="-35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energy</a:t>
            </a:r>
            <a:r>
              <a:rPr dirty="0" sz="1600" spc="-40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has</a:t>
            </a:r>
            <a:r>
              <a:rPr dirty="0" sz="1600" spc="-45">
                <a:latin typeface="Goudy Old Style"/>
                <a:cs typeface="Goudy Old Style"/>
              </a:rPr>
              <a:t> </a:t>
            </a:r>
            <a:r>
              <a:rPr dirty="0" sz="1600" spc="-50">
                <a:latin typeface="Goudy Old Style"/>
                <a:cs typeface="Goudy Old Style"/>
              </a:rPr>
              <a:t>a </a:t>
            </a:r>
            <a:r>
              <a:rPr dirty="0" sz="1600">
                <a:latin typeface="Goudy Old Style"/>
                <a:cs typeface="Goudy Old Style"/>
              </a:rPr>
              <a:t>permanent</a:t>
            </a:r>
            <a:r>
              <a:rPr dirty="0" sz="1600" spc="-55">
                <a:latin typeface="Goudy Old Style"/>
                <a:cs typeface="Goudy Old Style"/>
              </a:rPr>
              <a:t> </a:t>
            </a:r>
            <a:r>
              <a:rPr dirty="0" sz="1600">
                <a:latin typeface="Goudy Old Style"/>
                <a:cs typeface="Goudy Old Style"/>
              </a:rPr>
              <a:t>effect</a:t>
            </a:r>
            <a:r>
              <a:rPr dirty="0" sz="1600" spc="-45">
                <a:latin typeface="Goudy Old Style"/>
                <a:cs typeface="Goudy Old Style"/>
              </a:rPr>
              <a:t> </a:t>
            </a:r>
            <a:r>
              <a:rPr dirty="0" sz="1600" spc="-20">
                <a:latin typeface="Goudy Old Style"/>
                <a:cs typeface="Goudy Old Style"/>
              </a:rPr>
              <a:t>here</a:t>
            </a:r>
            <a:endParaRPr sz="1600">
              <a:latin typeface="Goudy Old Style"/>
              <a:cs typeface="Goudy Old Style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892551" y="2644140"/>
            <a:ext cx="2005964" cy="1264920"/>
            <a:chOff x="2892551" y="2644140"/>
            <a:chExt cx="2005964" cy="1264920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551" y="2644140"/>
              <a:ext cx="310895" cy="73151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048000" y="2667000"/>
              <a:ext cx="0" cy="508634"/>
            </a:xfrm>
            <a:custGeom>
              <a:avLst/>
              <a:gdLst/>
              <a:ahLst/>
              <a:cxnLst/>
              <a:rect l="l" t="t" r="r" b="b"/>
              <a:pathLst>
                <a:path w="0" h="508635">
                  <a:moveTo>
                    <a:pt x="0" y="0"/>
                  </a:moveTo>
                  <a:lnTo>
                    <a:pt x="0" y="5082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003555" y="309905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3552" y="3165348"/>
              <a:ext cx="1624583" cy="74371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452545" y="3200400"/>
              <a:ext cx="1398905" cy="525145"/>
            </a:xfrm>
            <a:custGeom>
              <a:avLst/>
              <a:gdLst/>
              <a:ahLst/>
              <a:cxnLst/>
              <a:rect l="l" t="t" r="r" b="b"/>
              <a:pathLst>
                <a:path w="1398904" h="525145">
                  <a:moveTo>
                    <a:pt x="1398854" y="0"/>
                  </a:moveTo>
                  <a:lnTo>
                    <a:pt x="0" y="52457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452540" y="3656591"/>
              <a:ext cx="86995" cy="83820"/>
            </a:xfrm>
            <a:custGeom>
              <a:avLst/>
              <a:gdLst/>
              <a:ahLst/>
              <a:cxnLst/>
              <a:rect l="l" t="t" r="r" b="b"/>
              <a:pathLst>
                <a:path w="86995" h="83820">
                  <a:moveTo>
                    <a:pt x="55740" y="0"/>
                  </a:moveTo>
                  <a:lnTo>
                    <a:pt x="0" y="68376"/>
                  </a:lnTo>
                  <a:lnTo>
                    <a:pt x="86956" y="8323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17606" y="4764354"/>
            <a:ext cx="7527925" cy="164655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6497955">
              <a:lnSpc>
                <a:spcPct val="100000"/>
              </a:lnSpc>
              <a:spcBef>
                <a:spcPts val="970"/>
              </a:spcBef>
            </a:pPr>
            <a:r>
              <a:rPr dirty="0" sz="1800">
                <a:latin typeface="Goudy Old Style"/>
                <a:cs typeface="Goudy Old Style"/>
              </a:rPr>
              <a:t>Front</a:t>
            </a:r>
            <a:r>
              <a:rPr dirty="0" sz="1800" spc="-60">
                <a:latin typeface="Goudy Old Style"/>
                <a:cs typeface="Goudy Old Style"/>
              </a:rPr>
              <a:t> </a:t>
            </a:r>
            <a:r>
              <a:rPr dirty="0" sz="1800" spc="-20">
                <a:latin typeface="Goudy Old Style"/>
                <a:cs typeface="Goudy Old Style"/>
              </a:rPr>
              <a:t>View</a:t>
            </a:r>
            <a:endParaRPr sz="1800">
              <a:latin typeface="Goudy Old Style"/>
              <a:cs typeface="Goudy Old Style"/>
            </a:endParaRPr>
          </a:p>
          <a:p>
            <a:pPr marL="1917064">
              <a:lnSpc>
                <a:spcPct val="100000"/>
              </a:lnSpc>
              <a:spcBef>
                <a:spcPts val="865"/>
              </a:spcBef>
            </a:pPr>
            <a:r>
              <a:rPr dirty="0" sz="1800" spc="-20">
                <a:latin typeface="Goudy Old Style"/>
                <a:cs typeface="Goudy Old Style"/>
              </a:rPr>
              <a:t>Cross-</a:t>
            </a:r>
            <a:r>
              <a:rPr dirty="0" sz="1800">
                <a:latin typeface="Goudy Old Style"/>
                <a:cs typeface="Goudy Old Style"/>
              </a:rPr>
              <a:t>section</a:t>
            </a:r>
            <a:r>
              <a:rPr dirty="0" sz="1800" spc="15">
                <a:latin typeface="Goudy Old Style"/>
                <a:cs typeface="Goudy Old Style"/>
              </a:rPr>
              <a:t> </a:t>
            </a:r>
            <a:r>
              <a:rPr dirty="0" sz="1800" spc="-20">
                <a:latin typeface="Goudy Old Style"/>
                <a:cs typeface="Goudy Old Style"/>
              </a:rPr>
              <a:t>View</a:t>
            </a:r>
            <a:endParaRPr sz="1800">
              <a:latin typeface="Goudy Old Style"/>
              <a:cs typeface="Goudy Old Style"/>
            </a:endParaRPr>
          </a:p>
          <a:p>
            <a:pPr marL="1144905" marR="387350" indent="-1132840">
              <a:lnSpc>
                <a:spcPct val="100000"/>
              </a:lnSpc>
              <a:spcBef>
                <a:spcPts val="944"/>
              </a:spcBef>
            </a:pP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For</a:t>
            </a:r>
            <a:r>
              <a:rPr dirty="0" sz="2400" spc="-5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a</a:t>
            </a:r>
            <a:r>
              <a:rPr dirty="0" sz="2400" spc="-60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lasting</a:t>
            </a:r>
            <a:r>
              <a:rPr dirty="0" sz="2400" spc="-4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correction,</a:t>
            </a:r>
            <a:r>
              <a:rPr dirty="0" sz="2400" spc="-1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the</a:t>
            </a:r>
            <a:r>
              <a:rPr dirty="0" sz="2400" spc="-3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laser</a:t>
            </a:r>
            <a:r>
              <a:rPr dirty="0" sz="2400" spc="-5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needs</a:t>
            </a:r>
            <a:r>
              <a:rPr dirty="0" sz="2400" spc="-3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to</a:t>
            </a:r>
            <a:r>
              <a:rPr dirty="0" sz="2400" spc="-40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be</a:t>
            </a:r>
            <a:r>
              <a:rPr dirty="0" sz="2400" spc="-4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applied</a:t>
            </a:r>
            <a:r>
              <a:rPr dirty="0" sz="2400" spc="-5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to</a:t>
            </a:r>
            <a:r>
              <a:rPr dirty="0" sz="2400" spc="-40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Goudy Old Style"/>
                <a:cs typeface="Goudy Old Style"/>
              </a:rPr>
              <a:t>the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stroma,</a:t>
            </a:r>
            <a:r>
              <a:rPr dirty="0" sz="2400" spc="-4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but</a:t>
            </a:r>
            <a:r>
              <a:rPr dirty="0" sz="2400" spc="-50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the</a:t>
            </a:r>
            <a:r>
              <a:rPr dirty="0" sz="2400" spc="-4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epithelium</a:t>
            </a:r>
            <a:r>
              <a:rPr dirty="0" sz="2400" spc="-3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is</a:t>
            </a:r>
            <a:r>
              <a:rPr dirty="0" sz="2400" spc="-5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in</a:t>
            </a:r>
            <a:r>
              <a:rPr dirty="0" sz="2400" spc="-4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>
                <a:solidFill>
                  <a:srgbClr val="FF0000"/>
                </a:solidFill>
                <a:latin typeface="Goudy Old Style"/>
                <a:cs typeface="Goudy Old Style"/>
              </a:rPr>
              <a:t>the</a:t>
            </a:r>
            <a:r>
              <a:rPr dirty="0" sz="2400" spc="-45">
                <a:solidFill>
                  <a:srgbClr val="FF0000"/>
                </a:solidFill>
                <a:latin typeface="Goudy Old Style"/>
                <a:cs typeface="Goudy Old Style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Goudy Old Style"/>
                <a:cs typeface="Goudy Old Style"/>
              </a:rPr>
              <a:t>way!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220">
              <a:lnSpc>
                <a:spcPts val="1435"/>
              </a:lnSpc>
            </a:pPr>
            <a:fld id="{81D60167-4931-47E6-BA6A-407CBD079E47}" type="slidenum">
              <a:rPr dirty="0" spc="-50"/>
              <a:t>6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745" rIns="0" bIns="0" rtlCol="0" vert="horz">
            <a:spAutoFit/>
          </a:bodyPr>
          <a:lstStyle/>
          <a:p>
            <a:pPr marL="3057525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PRK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6931" y="4938776"/>
            <a:ext cx="42176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2485" marR="5080" indent="-820419">
              <a:lnSpc>
                <a:spcPct val="150000"/>
              </a:lnSpc>
              <a:spcBef>
                <a:spcPts val="100"/>
              </a:spcBef>
            </a:pPr>
            <a:r>
              <a:rPr dirty="0" sz="2400">
                <a:latin typeface="Goudy Old Style"/>
                <a:cs typeface="Goudy Old Style"/>
              </a:rPr>
              <a:t>In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PRK,</a:t>
            </a:r>
            <a:r>
              <a:rPr dirty="0" sz="2400" spc="-3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epithelium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is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removed </a:t>
            </a:r>
            <a:r>
              <a:rPr dirty="0" sz="2400">
                <a:latin typeface="Goudy Old Style"/>
                <a:cs typeface="Goudy Old Style"/>
              </a:rPr>
              <a:t>with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a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circular</a:t>
            </a:r>
            <a:r>
              <a:rPr dirty="0" sz="2400" spc="-30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brush.</a:t>
            </a:r>
            <a:endParaRPr sz="2400">
              <a:latin typeface="Goudy Old Style"/>
              <a:cs typeface="Goudy Old Style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6358" y="1511294"/>
            <a:ext cx="8298815" cy="2365375"/>
            <a:chOff x="326358" y="1511294"/>
            <a:chExt cx="8298815" cy="23653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358" y="1511294"/>
              <a:ext cx="8298529" cy="23653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93045" y="2937461"/>
              <a:ext cx="932180" cy="553720"/>
            </a:xfrm>
            <a:custGeom>
              <a:avLst/>
              <a:gdLst/>
              <a:ahLst/>
              <a:cxnLst/>
              <a:rect l="l" t="t" r="r" b="b"/>
              <a:pathLst>
                <a:path w="932180" h="553720">
                  <a:moveTo>
                    <a:pt x="0" y="553465"/>
                  </a:moveTo>
                  <a:lnTo>
                    <a:pt x="30136" y="519170"/>
                  </a:lnTo>
                  <a:lnTo>
                    <a:pt x="61673" y="485605"/>
                  </a:lnTo>
                  <a:lnTo>
                    <a:pt x="94575" y="452792"/>
                  </a:lnTo>
                  <a:lnTo>
                    <a:pt x="128805" y="420751"/>
                  </a:lnTo>
                  <a:lnTo>
                    <a:pt x="164330" y="389503"/>
                  </a:lnTo>
                  <a:lnTo>
                    <a:pt x="201113" y="359070"/>
                  </a:lnTo>
                  <a:lnTo>
                    <a:pt x="239121" y="329473"/>
                  </a:lnTo>
                  <a:lnTo>
                    <a:pt x="278316" y="300731"/>
                  </a:lnTo>
                  <a:lnTo>
                    <a:pt x="318665" y="272867"/>
                  </a:lnTo>
                  <a:lnTo>
                    <a:pt x="360131" y="245901"/>
                  </a:lnTo>
                  <a:lnTo>
                    <a:pt x="402680" y="219854"/>
                  </a:lnTo>
                  <a:lnTo>
                    <a:pt x="446276" y="194747"/>
                  </a:lnTo>
                  <a:lnTo>
                    <a:pt x="490885" y="170602"/>
                  </a:lnTo>
                  <a:lnTo>
                    <a:pt x="536470" y="147438"/>
                  </a:lnTo>
                  <a:lnTo>
                    <a:pt x="582997" y="125278"/>
                  </a:lnTo>
                  <a:lnTo>
                    <a:pt x="630430" y="104141"/>
                  </a:lnTo>
                  <a:lnTo>
                    <a:pt x="678735" y="84050"/>
                  </a:lnTo>
                  <a:lnTo>
                    <a:pt x="727875" y="65024"/>
                  </a:lnTo>
                  <a:lnTo>
                    <a:pt x="777816" y="47085"/>
                  </a:lnTo>
                  <a:lnTo>
                    <a:pt x="828523" y="30254"/>
                  </a:lnTo>
                  <a:lnTo>
                    <a:pt x="879959" y="14552"/>
                  </a:lnTo>
                  <a:lnTo>
                    <a:pt x="93209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654374" y="2980631"/>
              <a:ext cx="878840" cy="635635"/>
            </a:xfrm>
            <a:custGeom>
              <a:avLst/>
              <a:gdLst/>
              <a:ahLst/>
              <a:cxnLst/>
              <a:rect l="l" t="t" r="r" b="b"/>
              <a:pathLst>
                <a:path w="878840" h="635635">
                  <a:moveTo>
                    <a:pt x="0" y="0"/>
                  </a:moveTo>
                  <a:lnTo>
                    <a:pt x="43450" y="14014"/>
                  </a:lnTo>
                  <a:lnTo>
                    <a:pt x="86787" y="29603"/>
                  </a:lnTo>
                  <a:lnTo>
                    <a:pt x="129978" y="46744"/>
                  </a:lnTo>
                  <a:lnTo>
                    <a:pt x="172988" y="65411"/>
                  </a:lnTo>
                  <a:lnTo>
                    <a:pt x="215785" y="85581"/>
                  </a:lnTo>
                  <a:lnTo>
                    <a:pt x="258335" y="107230"/>
                  </a:lnTo>
                  <a:lnTo>
                    <a:pt x="300605" y="130334"/>
                  </a:lnTo>
                  <a:lnTo>
                    <a:pt x="342562" y="154869"/>
                  </a:lnTo>
                  <a:lnTo>
                    <a:pt x="384173" y="180810"/>
                  </a:lnTo>
                  <a:lnTo>
                    <a:pt x="425405" y="208135"/>
                  </a:lnTo>
                  <a:lnTo>
                    <a:pt x="466223" y="236818"/>
                  </a:lnTo>
                  <a:lnTo>
                    <a:pt x="506595" y="266836"/>
                  </a:lnTo>
                  <a:lnTo>
                    <a:pt x="546488" y="298165"/>
                  </a:lnTo>
                  <a:lnTo>
                    <a:pt x="585868" y="330781"/>
                  </a:lnTo>
                  <a:lnTo>
                    <a:pt x="624702" y="364660"/>
                  </a:lnTo>
                  <a:lnTo>
                    <a:pt x="662956" y="399777"/>
                  </a:lnTo>
                  <a:lnTo>
                    <a:pt x="700599" y="436109"/>
                  </a:lnTo>
                  <a:lnTo>
                    <a:pt x="737595" y="473632"/>
                  </a:lnTo>
                  <a:lnTo>
                    <a:pt x="773913" y="512322"/>
                  </a:lnTo>
                  <a:lnTo>
                    <a:pt x="809518" y="552155"/>
                  </a:lnTo>
                  <a:lnTo>
                    <a:pt x="844378" y="593106"/>
                  </a:lnTo>
                  <a:lnTo>
                    <a:pt x="878459" y="63515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8718" y="3979633"/>
            <a:ext cx="3376783" cy="253728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2912" y="1631340"/>
            <a:ext cx="8181975" cy="4093210"/>
            <a:chOff x="442912" y="1631340"/>
            <a:chExt cx="8181975" cy="4093210"/>
          </a:xfrm>
        </p:grpSpPr>
        <p:sp>
          <p:nvSpPr>
            <p:cNvPr id="3" name="object 3" descr=""/>
            <p:cNvSpPr/>
            <p:nvPr/>
          </p:nvSpPr>
          <p:spPr>
            <a:xfrm>
              <a:off x="1536589" y="3651250"/>
              <a:ext cx="1036955" cy="1137920"/>
            </a:xfrm>
            <a:custGeom>
              <a:avLst/>
              <a:gdLst/>
              <a:ahLst/>
              <a:cxnLst/>
              <a:rect l="l" t="t" r="r" b="b"/>
              <a:pathLst>
                <a:path w="1036955" h="1137920">
                  <a:moveTo>
                    <a:pt x="1036612" y="0"/>
                  </a:moveTo>
                  <a:lnTo>
                    <a:pt x="992734" y="24654"/>
                  </a:lnTo>
                  <a:lnTo>
                    <a:pt x="949443" y="50233"/>
                  </a:lnTo>
                  <a:lnTo>
                    <a:pt x="906748" y="76722"/>
                  </a:lnTo>
                  <a:lnTo>
                    <a:pt x="864662" y="104111"/>
                  </a:lnTo>
                  <a:lnTo>
                    <a:pt x="823196" y="132385"/>
                  </a:lnTo>
                  <a:lnTo>
                    <a:pt x="782362" y="161533"/>
                  </a:lnTo>
                  <a:lnTo>
                    <a:pt x="742170" y="191543"/>
                  </a:lnTo>
                  <a:lnTo>
                    <a:pt x="702632" y="222401"/>
                  </a:lnTo>
                  <a:lnTo>
                    <a:pt x="663760" y="254095"/>
                  </a:lnTo>
                  <a:lnTo>
                    <a:pt x="625565" y="286612"/>
                  </a:lnTo>
                  <a:lnTo>
                    <a:pt x="588058" y="319941"/>
                  </a:lnTo>
                  <a:lnTo>
                    <a:pt x="551250" y="354068"/>
                  </a:lnTo>
                  <a:lnTo>
                    <a:pt x="515154" y="388982"/>
                  </a:lnTo>
                  <a:lnTo>
                    <a:pt x="479780" y="424668"/>
                  </a:lnTo>
                  <a:lnTo>
                    <a:pt x="445140" y="461116"/>
                  </a:lnTo>
                  <a:lnTo>
                    <a:pt x="411246" y="498312"/>
                  </a:lnTo>
                  <a:lnTo>
                    <a:pt x="378107" y="536244"/>
                  </a:lnTo>
                  <a:lnTo>
                    <a:pt x="345737" y="574900"/>
                  </a:lnTo>
                  <a:lnTo>
                    <a:pt x="314147" y="614266"/>
                  </a:lnTo>
                  <a:lnTo>
                    <a:pt x="283347" y="654331"/>
                  </a:lnTo>
                  <a:lnTo>
                    <a:pt x="253349" y="695081"/>
                  </a:lnTo>
                  <a:lnTo>
                    <a:pt x="224165" y="736505"/>
                  </a:lnTo>
                  <a:lnTo>
                    <a:pt x="195806" y="778590"/>
                  </a:lnTo>
                  <a:lnTo>
                    <a:pt x="168284" y="821322"/>
                  </a:lnTo>
                  <a:lnTo>
                    <a:pt x="141609" y="864691"/>
                  </a:lnTo>
                  <a:lnTo>
                    <a:pt x="115793" y="908683"/>
                  </a:lnTo>
                  <a:lnTo>
                    <a:pt x="90847" y="953285"/>
                  </a:lnTo>
                  <a:lnTo>
                    <a:pt x="66784" y="998486"/>
                  </a:lnTo>
                  <a:lnTo>
                    <a:pt x="43614" y="1044272"/>
                  </a:lnTo>
                  <a:lnTo>
                    <a:pt x="21349" y="1090631"/>
                  </a:lnTo>
                  <a:lnTo>
                    <a:pt x="0" y="113755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81109" y="4056058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832109" y="48180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3400" y="4818114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90600" y="4966423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4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112309" y="4940300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38160" y="3521187"/>
              <a:ext cx="1015365" cy="1124585"/>
            </a:xfrm>
            <a:custGeom>
              <a:avLst/>
              <a:gdLst/>
              <a:ahLst/>
              <a:cxnLst/>
              <a:rect l="l" t="t" r="r" b="b"/>
              <a:pathLst>
                <a:path w="1015364" h="1124585">
                  <a:moveTo>
                    <a:pt x="1014984" y="0"/>
                  </a:moveTo>
                  <a:lnTo>
                    <a:pt x="971835" y="25267"/>
                  </a:lnTo>
                  <a:lnTo>
                    <a:pt x="929281" y="51378"/>
                  </a:lnTo>
                  <a:lnTo>
                    <a:pt x="887329" y="78323"/>
                  </a:lnTo>
                  <a:lnTo>
                    <a:pt x="845992" y="106088"/>
                  </a:lnTo>
                  <a:lnTo>
                    <a:pt x="805280" y="134664"/>
                  </a:lnTo>
                  <a:lnTo>
                    <a:pt x="765203" y="164037"/>
                  </a:lnTo>
                  <a:lnTo>
                    <a:pt x="725770" y="194197"/>
                  </a:lnTo>
                  <a:lnTo>
                    <a:pt x="686994" y="225133"/>
                  </a:lnTo>
                  <a:lnTo>
                    <a:pt x="648883" y="256831"/>
                  </a:lnTo>
                  <a:lnTo>
                    <a:pt x="611449" y="289282"/>
                  </a:lnTo>
                  <a:lnTo>
                    <a:pt x="574702" y="322473"/>
                  </a:lnTo>
                  <a:lnTo>
                    <a:pt x="538652" y="356394"/>
                  </a:lnTo>
                  <a:lnTo>
                    <a:pt x="503310" y="391031"/>
                  </a:lnTo>
                  <a:lnTo>
                    <a:pt x="468686" y="426375"/>
                  </a:lnTo>
                  <a:lnTo>
                    <a:pt x="434790" y="462413"/>
                  </a:lnTo>
                  <a:lnTo>
                    <a:pt x="401633" y="499133"/>
                  </a:lnTo>
                  <a:lnTo>
                    <a:pt x="369225" y="536525"/>
                  </a:lnTo>
                  <a:lnTo>
                    <a:pt x="337577" y="574576"/>
                  </a:lnTo>
                  <a:lnTo>
                    <a:pt x="306699" y="613276"/>
                  </a:lnTo>
                  <a:lnTo>
                    <a:pt x="276601" y="652612"/>
                  </a:lnTo>
                  <a:lnTo>
                    <a:pt x="247294" y="692573"/>
                  </a:lnTo>
                  <a:lnTo>
                    <a:pt x="218788" y="733148"/>
                  </a:lnTo>
                  <a:lnTo>
                    <a:pt x="191093" y="774325"/>
                  </a:lnTo>
                  <a:lnTo>
                    <a:pt x="164221" y="816092"/>
                  </a:lnTo>
                  <a:lnTo>
                    <a:pt x="138180" y="858438"/>
                  </a:lnTo>
                  <a:lnTo>
                    <a:pt x="112983" y="901352"/>
                  </a:lnTo>
                  <a:lnTo>
                    <a:pt x="88638" y="944821"/>
                  </a:lnTo>
                  <a:lnTo>
                    <a:pt x="65158" y="988835"/>
                  </a:lnTo>
                  <a:lnTo>
                    <a:pt x="42550" y="1033381"/>
                  </a:lnTo>
                  <a:lnTo>
                    <a:pt x="20828" y="1078449"/>
                  </a:lnTo>
                  <a:lnTo>
                    <a:pt x="0" y="112402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57200" y="4648250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13071" y="4665662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28882" y="3546586"/>
              <a:ext cx="962660" cy="1123950"/>
            </a:xfrm>
            <a:custGeom>
              <a:avLst/>
              <a:gdLst/>
              <a:ahLst/>
              <a:cxnLst/>
              <a:rect l="l" t="t" r="r" b="b"/>
              <a:pathLst>
                <a:path w="962660" h="1123950">
                  <a:moveTo>
                    <a:pt x="962329" y="1123899"/>
                  </a:moveTo>
                  <a:lnTo>
                    <a:pt x="942196" y="1077566"/>
                  </a:lnTo>
                  <a:lnTo>
                    <a:pt x="921141" y="1031731"/>
                  </a:lnTo>
                  <a:lnTo>
                    <a:pt x="899176" y="986408"/>
                  </a:lnTo>
                  <a:lnTo>
                    <a:pt x="876311" y="941607"/>
                  </a:lnTo>
                  <a:lnTo>
                    <a:pt x="852556" y="897342"/>
                  </a:lnTo>
                  <a:lnTo>
                    <a:pt x="827922" y="853623"/>
                  </a:lnTo>
                  <a:lnTo>
                    <a:pt x="802419" y="810464"/>
                  </a:lnTo>
                  <a:lnTo>
                    <a:pt x="776057" y="767876"/>
                  </a:lnTo>
                  <a:lnTo>
                    <a:pt x="748848" y="725872"/>
                  </a:lnTo>
                  <a:lnTo>
                    <a:pt x="720801" y="684464"/>
                  </a:lnTo>
                  <a:lnTo>
                    <a:pt x="691926" y="643663"/>
                  </a:lnTo>
                  <a:lnTo>
                    <a:pt x="662235" y="603482"/>
                  </a:lnTo>
                  <a:lnTo>
                    <a:pt x="631738" y="563932"/>
                  </a:lnTo>
                  <a:lnTo>
                    <a:pt x="600445" y="525027"/>
                  </a:lnTo>
                  <a:lnTo>
                    <a:pt x="568366" y="486778"/>
                  </a:lnTo>
                  <a:lnTo>
                    <a:pt x="535512" y="449197"/>
                  </a:lnTo>
                  <a:lnTo>
                    <a:pt x="501893" y="412296"/>
                  </a:lnTo>
                  <a:lnTo>
                    <a:pt x="467520" y="376088"/>
                  </a:lnTo>
                  <a:lnTo>
                    <a:pt x="432403" y="340584"/>
                  </a:lnTo>
                  <a:lnTo>
                    <a:pt x="396553" y="305797"/>
                  </a:lnTo>
                  <a:lnTo>
                    <a:pt x="359979" y="271738"/>
                  </a:lnTo>
                  <a:lnTo>
                    <a:pt x="322693" y="238420"/>
                  </a:lnTo>
                  <a:lnTo>
                    <a:pt x="284705" y="205856"/>
                  </a:lnTo>
                  <a:lnTo>
                    <a:pt x="246025" y="174056"/>
                  </a:lnTo>
                  <a:lnTo>
                    <a:pt x="206663" y="143033"/>
                  </a:lnTo>
                  <a:lnTo>
                    <a:pt x="166631" y="112799"/>
                  </a:lnTo>
                  <a:lnTo>
                    <a:pt x="125938" y="83367"/>
                  </a:lnTo>
                  <a:lnTo>
                    <a:pt x="84595" y="54748"/>
                  </a:lnTo>
                  <a:lnTo>
                    <a:pt x="42612" y="26955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38400" y="35052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953000" y="35814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771301" y="3649774"/>
              <a:ext cx="1031240" cy="1171575"/>
            </a:xfrm>
            <a:custGeom>
              <a:avLst/>
              <a:gdLst/>
              <a:ahLst/>
              <a:cxnLst/>
              <a:rect l="l" t="t" r="r" b="b"/>
              <a:pathLst>
                <a:path w="1031239" h="1171575">
                  <a:moveTo>
                    <a:pt x="1031011" y="1171486"/>
                  </a:moveTo>
                  <a:lnTo>
                    <a:pt x="1011031" y="1124923"/>
                  </a:lnTo>
                  <a:lnTo>
                    <a:pt x="990156" y="1078881"/>
                  </a:lnTo>
                  <a:lnTo>
                    <a:pt x="968397" y="1033373"/>
                  </a:lnTo>
                  <a:lnTo>
                    <a:pt x="945763" y="988409"/>
                  </a:lnTo>
                  <a:lnTo>
                    <a:pt x="922266" y="944003"/>
                  </a:lnTo>
                  <a:lnTo>
                    <a:pt x="897916" y="900166"/>
                  </a:lnTo>
                  <a:lnTo>
                    <a:pt x="872724" y="856911"/>
                  </a:lnTo>
                  <a:lnTo>
                    <a:pt x="846700" y="814249"/>
                  </a:lnTo>
                  <a:lnTo>
                    <a:pt x="819855" y="772194"/>
                  </a:lnTo>
                  <a:lnTo>
                    <a:pt x="792198" y="730756"/>
                  </a:lnTo>
                  <a:lnTo>
                    <a:pt x="763742" y="689948"/>
                  </a:lnTo>
                  <a:lnTo>
                    <a:pt x="734496" y="649782"/>
                  </a:lnTo>
                  <a:lnTo>
                    <a:pt x="704471" y="610271"/>
                  </a:lnTo>
                  <a:lnTo>
                    <a:pt x="673677" y="571426"/>
                  </a:lnTo>
                  <a:lnTo>
                    <a:pt x="642126" y="533259"/>
                  </a:lnTo>
                  <a:lnTo>
                    <a:pt x="609827" y="495784"/>
                  </a:lnTo>
                  <a:lnTo>
                    <a:pt x="576791" y="459011"/>
                  </a:lnTo>
                  <a:lnTo>
                    <a:pt x="543028" y="422953"/>
                  </a:lnTo>
                  <a:lnTo>
                    <a:pt x="508550" y="387622"/>
                  </a:lnTo>
                  <a:lnTo>
                    <a:pt x="473367" y="353030"/>
                  </a:lnTo>
                  <a:lnTo>
                    <a:pt x="437489" y="319190"/>
                  </a:lnTo>
                  <a:lnTo>
                    <a:pt x="400927" y="286113"/>
                  </a:lnTo>
                  <a:lnTo>
                    <a:pt x="363691" y="253811"/>
                  </a:lnTo>
                  <a:lnTo>
                    <a:pt x="325792" y="222297"/>
                  </a:lnTo>
                  <a:lnTo>
                    <a:pt x="287241" y="191583"/>
                  </a:lnTo>
                  <a:lnTo>
                    <a:pt x="248048" y="161681"/>
                  </a:lnTo>
                  <a:lnTo>
                    <a:pt x="208224" y="132603"/>
                  </a:lnTo>
                  <a:lnTo>
                    <a:pt x="167778" y="104362"/>
                  </a:lnTo>
                  <a:lnTo>
                    <a:pt x="126723" y="76968"/>
                  </a:lnTo>
                  <a:lnTo>
                    <a:pt x="85067" y="50435"/>
                  </a:lnTo>
                  <a:lnTo>
                    <a:pt x="42823" y="2477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90800" y="3657600"/>
              <a:ext cx="2209800" cy="0"/>
            </a:xfrm>
            <a:custGeom>
              <a:avLst/>
              <a:gdLst/>
              <a:ahLst/>
              <a:cxnLst/>
              <a:rect l="l" t="t" r="r" b="b"/>
              <a:pathLst>
                <a:path w="2209800" h="0">
                  <a:moveTo>
                    <a:pt x="0" y="0"/>
                  </a:moveTo>
                  <a:lnTo>
                    <a:pt x="22098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400800" y="2362199"/>
              <a:ext cx="2209800" cy="2057400"/>
            </a:xfrm>
            <a:custGeom>
              <a:avLst/>
              <a:gdLst/>
              <a:ahLst/>
              <a:cxnLst/>
              <a:rect l="l" t="t" r="r" b="b"/>
              <a:pathLst>
                <a:path w="2209800" h="2057400">
                  <a:moveTo>
                    <a:pt x="0" y="1028700"/>
                  </a:moveTo>
                  <a:lnTo>
                    <a:pt x="1076" y="982877"/>
                  </a:lnTo>
                  <a:lnTo>
                    <a:pt x="4276" y="937568"/>
                  </a:lnTo>
                  <a:lnTo>
                    <a:pt x="9554" y="892814"/>
                  </a:lnTo>
                  <a:lnTo>
                    <a:pt x="16865" y="848657"/>
                  </a:lnTo>
                  <a:lnTo>
                    <a:pt x="26165" y="805139"/>
                  </a:lnTo>
                  <a:lnTo>
                    <a:pt x="37408" y="762301"/>
                  </a:lnTo>
                  <a:lnTo>
                    <a:pt x="50550" y="720186"/>
                  </a:lnTo>
                  <a:lnTo>
                    <a:pt x="65545" y="678834"/>
                  </a:lnTo>
                  <a:lnTo>
                    <a:pt x="82349" y="638289"/>
                  </a:lnTo>
                  <a:lnTo>
                    <a:pt x="100917" y="598591"/>
                  </a:lnTo>
                  <a:lnTo>
                    <a:pt x="121204" y="559783"/>
                  </a:lnTo>
                  <a:lnTo>
                    <a:pt x="143165" y="521907"/>
                  </a:lnTo>
                  <a:lnTo>
                    <a:pt x="166756" y="485003"/>
                  </a:lnTo>
                  <a:lnTo>
                    <a:pt x="191930" y="449115"/>
                  </a:lnTo>
                  <a:lnTo>
                    <a:pt x="218644" y="414283"/>
                  </a:lnTo>
                  <a:lnTo>
                    <a:pt x="246852" y="380550"/>
                  </a:lnTo>
                  <a:lnTo>
                    <a:pt x="276510" y="347958"/>
                  </a:lnTo>
                  <a:lnTo>
                    <a:pt x="307572" y="316548"/>
                  </a:lnTo>
                  <a:lnTo>
                    <a:pt x="339994" y="286362"/>
                  </a:lnTo>
                  <a:lnTo>
                    <a:pt x="373731" y="257441"/>
                  </a:lnTo>
                  <a:lnTo>
                    <a:pt x="408738" y="229829"/>
                  </a:lnTo>
                  <a:lnTo>
                    <a:pt x="444969" y="203566"/>
                  </a:lnTo>
                  <a:lnTo>
                    <a:pt x="482381" y="178695"/>
                  </a:lnTo>
                  <a:lnTo>
                    <a:pt x="520928" y="155256"/>
                  </a:lnTo>
                  <a:lnTo>
                    <a:pt x="560565" y="133293"/>
                  </a:lnTo>
                  <a:lnTo>
                    <a:pt x="601247" y="112846"/>
                  </a:lnTo>
                  <a:lnTo>
                    <a:pt x="642930" y="93958"/>
                  </a:lnTo>
                  <a:lnTo>
                    <a:pt x="685568" y="76670"/>
                  </a:lnTo>
                  <a:lnTo>
                    <a:pt x="729117" y="61025"/>
                  </a:lnTo>
                  <a:lnTo>
                    <a:pt x="773531" y="47064"/>
                  </a:lnTo>
                  <a:lnTo>
                    <a:pt x="818767" y="34828"/>
                  </a:lnTo>
                  <a:lnTo>
                    <a:pt x="864778" y="24360"/>
                  </a:lnTo>
                  <a:lnTo>
                    <a:pt x="911520" y="15702"/>
                  </a:lnTo>
                  <a:lnTo>
                    <a:pt x="958948" y="8895"/>
                  </a:lnTo>
                  <a:lnTo>
                    <a:pt x="1007017" y="3981"/>
                  </a:lnTo>
                  <a:lnTo>
                    <a:pt x="1055683" y="1002"/>
                  </a:lnTo>
                  <a:lnTo>
                    <a:pt x="1104900" y="0"/>
                  </a:lnTo>
                  <a:lnTo>
                    <a:pt x="1154116" y="1002"/>
                  </a:lnTo>
                  <a:lnTo>
                    <a:pt x="1202782" y="3981"/>
                  </a:lnTo>
                  <a:lnTo>
                    <a:pt x="1250851" y="8895"/>
                  </a:lnTo>
                  <a:lnTo>
                    <a:pt x="1298279" y="15702"/>
                  </a:lnTo>
                  <a:lnTo>
                    <a:pt x="1345021" y="24360"/>
                  </a:lnTo>
                  <a:lnTo>
                    <a:pt x="1391032" y="34828"/>
                  </a:lnTo>
                  <a:lnTo>
                    <a:pt x="1436268" y="47064"/>
                  </a:lnTo>
                  <a:lnTo>
                    <a:pt x="1480682" y="61025"/>
                  </a:lnTo>
                  <a:lnTo>
                    <a:pt x="1524231" y="76670"/>
                  </a:lnTo>
                  <a:lnTo>
                    <a:pt x="1566869" y="93958"/>
                  </a:lnTo>
                  <a:lnTo>
                    <a:pt x="1608552" y="112846"/>
                  </a:lnTo>
                  <a:lnTo>
                    <a:pt x="1649234" y="133293"/>
                  </a:lnTo>
                  <a:lnTo>
                    <a:pt x="1688871" y="155256"/>
                  </a:lnTo>
                  <a:lnTo>
                    <a:pt x="1727418" y="178695"/>
                  </a:lnTo>
                  <a:lnTo>
                    <a:pt x="1764830" y="203566"/>
                  </a:lnTo>
                  <a:lnTo>
                    <a:pt x="1801061" y="229829"/>
                  </a:lnTo>
                  <a:lnTo>
                    <a:pt x="1836068" y="257441"/>
                  </a:lnTo>
                  <a:lnTo>
                    <a:pt x="1869805" y="286362"/>
                  </a:lnTo>
                  <a:lnTo>
                    <a:pt x="1902227" y="316548"/>
                  </a:lnTo>
                  <a:lnTo>
                    <a:pt x="1933289" y="347958"/>
                  </a:lnTo>
                  <a:lnTo>
                    <a:pt x="1962947" y="380550"/>
                  </a:lnTo>
                  <a:lnTo>
                    <a:pt x="1991155" y="414283"/>
                  </a:lnTo>
                  <a:lnTo>
                    <a:pt x="2017869" y="449115"/>
                  </a:lnTo>
                  <a:lnTo>
                    <a:pt x="2043043" y="485003"/>
                  </a:lnTo>
                  <a:lnTo>
                    <a:pt x="2066634" y="521907"/>
                  </a:lnTo>
                  <a:lnTo>
                    <a:pt x="2088595" y="559783"/>
                  </a:lnTo>
                  <a:lnTo>
                    <a:pt x="2108882" y="598591"/>
                  </a:lnTo>
                  <a:lnTo>
                    <a:pt x="2127450" y="638289"/>
                  </a:lnTo>
                  <a:lnTo>
                    <a:pt x="2144254" y="678834"/>
                  </a:lnTo>
                  <a:lnTo>
                    <a:pt x="2159249" y="720186"/>
                  </a:lnTo>
                  <a:lnTo>
                    <a:pt x="2172391" y="762301"/>
                  </a:lnTo>
                  <a:lnTo>
                    <a:pt x="2183634" y="805139"/>
                  </a:lnTo>
                  <a:lnTo>
                    <a:pt x="2192934" y="848657"/>
                  </a:lnTo>
                  <a:lnTo>
                    <a:pt x="2200245" y="892814"/>
                  </a:lnTo>
                  <a:lnTo>
                    <a:pt x="2205523" y="937568"/>
                  </a:lnTo>
                  <a:lnTo>
                    <a:pt x="2208723" y="982877"/>
                  </a:lnTo>
                  <a:lnTo>
                    <a:pt x="2209800" y="1028700"/>
                  </a:lnTo>
                  <a:lnTo>
                    <a:pt x="2208723" y="1074522"/>
                  </a:lnTo>
                  <a:lnTo>
                    <a:pt x="2205523" y="1119831"/>
                  </a:lnTo>
                  <a:lnTo>
                    <a:pt x="2200245" y="1164585"/>
                  </a:lnTo>
                  <a:lnTo>
                    <a:pt x="2192934" y="1208742"/>
                  </a:lnTo>
                  <a:lnTo>
                    <a:pt x="2183634" y="1252260"/>
                  </a:lnTo>
                  <a:lnTo>
                    <a:pt x="2172391" y="1295098"/>
                  </a:lnTo>
                  <a:lnTo>
                    <a:pt x="2159249" y="1337213"/>
                  </a:lnTo>
                  <a:lnTo>
                    <a:pt x="2144254" y="1378565"/>
                  </a:lnTo>
                  <a:lnTo>
                    <a:pt x="2127450" y="1419110"/>
                  </a:lnTo>
                  <a:lnTo>
                    <a:pt x="2108882" y="1458808"/>
                  </a:lnTo>
                  <a:lnTo>
                    <a:pt x="2088595" y="1497616"/>
                  </a:lnTo>
                  <a:lnTo>
                    <a:pt x="2066634" y="1535492"/>
                  </a:lnTo>
                  <a:lnTo>
                    <a:pt x="2043043" y="1572396"/>
                  </a:lnTo>
                  <a:lnTo>
                    <a:pt x="2017869" y="1608284"/>
                  </a:lnTo>
                  <a:lnTo>
                    <a:pt x="1991155" y="1643116"/>
                  </a:lnTo>
                  <a:lnTo>
                    <a:pt x="1962947" y="1676849"/>
                  </a:lnTo>
                  <a:lnTo>
                    <a:pt x="1933289" y="1709441"/>
                  </a:lnTo>
                  <a:lnTo>
                    <a:pt x="1902227" y="1740851"/>
                  </a:lnTo>
                  <a:lnTo>
                    <a:pt x="1869805" y="1771037"/>
                  </a:lnTo>
                  <a:lnTo>
                    <a:pt x="1836068" y="1799958"/>
                  </a:lnTo>
                  <a:lnTo>
                    <a:pt x="1801061" y="1827570"/>
                  </a:lnTo>
                  <a:lnTo>
                    <a:pt x="1764830" y="1853833"/>
                  </a:lnTo>
                  <a:lnTo>
                    <a:pt x="1727418" y="1878704"/>
                  </a:lnTo>
                  <a:lnTo>
                    <a:pt x="1688871" y="1902143"/>
                  </a:lnTo>
                  <a:lnTo>
                    <a:pt x="1649234" y="1924106"/>
                  </a:lnTo>
                  <a:lnTo>
                    <a:pt x="1608552" y="1944553"/>
                  </a:lnTo>
                  <a:lnTo>
                    <a:pt x="1566869" y="1963441"/>
                  </a:lnTo>
                  <a:lnTo>
                    <a:pt x="1524231" y="1980729"/>
                  </a:lnTo>
                  <a:lnTo>
                    <a:pt x="1480682" y="1996374"/>
                  </a:lnTo>
                  <a:lnTo>
                    <a:pt x="1436268" y="2010335"/>
                  </a:lnTo>
                  <a:lnTo>
                    <a:pt x="1391032" y="2022571"/>
                  </a:lnTo>
                  <a:lnTo>
                    <a:pt x="1345021" y="2033039"/>
                  </a:lnTo>
                  <a:lnTo>
                    <a:pt x="1298279" y="2041697"/>
                  </a:lnTo>
                  <a:lnTo>
                    <a:pt x="1250851" y="2048504"/>
                  </a:lnTo>
                  <a:lnTo>
                    <a:pt x="1202782" y="2053418"/>
                  </a:lnTo>
                  <a:lnTo>
                    <a:pt x="1154116" y="2056397"/>
                  </a:lnTo>
                  <a:lnTo>
                    <a:pt x="1104900" y="2057400"/>
                  </a:lnTo>
                  <a:lnTo>
                    <a:pt x="1055683" y="2056397"/>
                  </a:lnTo>
                  <a:lnTo>
                    <a:pt x="1007017" y="2053418"/>
                  </a:lnTo>
                  <a:lnTo>
                    <a:pt x="958948" y="2048504"/>
                  </a:lnTo>
                  <a:lnTo>
                    <a:pt x="911520" y="2041697"/>
                  </a:lnTo>
                  <a:lnTo>
                    <a:pt x="864778" y="2033039"/>
                  </a:lnTo>
                  <a:lnTo>
                    <a:pt x="818767" y="2022571"/>
                  </a:lnTo>
                  <a:lnTo>
                    <a:pt x="773531" y="2010335"/>
                  </a:lnTo>
                  <a:lnTo>
                    <a:pt x="729117" y="1996374"/>
                  </a:lnTo>
                  <a:lnTo>
                    <a:pt x="685568" y="1980729"/>
                  </a:lnTo>
                  <a:lnTo>
                    <a:pt x="642930" y="1963441"/>
                  </a:lnTo>
                  <a:lnTo>
                    <a:pt x="601247" y="1944553"/>
                  </a:lnTo>
                  <a:lnTo>
                    <a:pt x="560565" y="1924106"/>
                  </a:lnTo>
                  <a:lnTo>
                    <a:pt x="520928" y="1902143"/>
                  </a:lnTo>
                  <a:lnTo>
                    <a:pt x="482381" y="1878704"/>
                  </a:lnTo>
                  <a:lnTo>
                    <a:pt x="444969" y="1853833"/>
                  </a:lnTo>
                  <a:lnTo>
                    <a:pt x="408738" y="1827570"/>
                  </a:lnTo>
                  <a:lnTo>
                    <a:pt x="373731" y="1799958"/>
                  </a:lnTo>
                  <a:lnTo>
                    <a:pt x="339994" y="1771037"/>
                  </a:lnTo>
                  <a:lnTo>
                    <a:pt x="307572" y="1740851"/>
                  </a:lnTo>
                  <a:lnTo>
                    <a:pt x="276510" y="1709441"/>
                  </a:lnTo>
                  <a:lnTo>
                    <a:pt x="246852" y="1676849"/>
                  </a:lnTo>
                  <a:lnTo>
                    <a:pt x="218644" y="1643116"/>
                  </a:lnTo>
                  <a:lnTo>
                    <a:pt x="191930" y="1608284"/>
                  </a:lnTo>
                  <a:lnTo>
                    <a:pt x="166756" y="1572396"/>
                  </a:lnTo>
                  <a:lnTo>
                    <a:pt x="143165" y="1535492"/>
                  </a:lnTo>
                  <a:lnTo>
                    <a:pt x="121204" y="1497616"/>
                  </a:lnTo>
                  <a:lnTo>
                    <a:pt x="100917" y="1458808"/>
                  </a:lnTo>
                  <a:lnTo>
                    <a:pt x="82349" y="1419110"/>
                  </a:lnTo>
                  <a:lnTo>
                    <a:pt x="65545" y="1378565"/>
                  </a:lnTo>
                  <a:lnTo>
                    <a:pt x="50550" y="1337213"/>
                  </a:lnTo>
                  <a:lnTo>
                    <a:pt x="37408" y="1295098"/>
                  </a:lnTo>
                  <a:lnTo>
                    <a:pt x="26165" y="1252260"/>
                  </a:lnTo>
                  <a:lnTo>
                    <a:pt x="16865" y="1208742"/>
                  </a:lnTo>
                  <a:lnTo>
                    <a:pt x="9554" y="1164585"/>
                  </a:lnTo>
                  <a:lnTo>
                    <a:pt x="4276" y="1119831"/>
                  </a:lnTo>
                  <a:lnTo>
                    <a:pt x="1076" y="1074522"/>
                  </a:lnTo>
                  <a:lnTo>
                    <a:pt x="0" y="10287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58000" y="2819399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1295400" h="1143000">
                  <a:moveTo>
                    <a:pt x="647700" y="0"/>
                  </a:moveTo>
                  <a:lnTo>
                    <a:pt x="597081" y="1719"/>
                  </a:lnTo>
                  <a:lnTo>
                    <a:pt x="547529" y="6792"/>
                  </a:lnTo>
                  <a:lnTo>
                    <a:pt x="499186" y="15093"/>
                  </a:lnTo>
                  <a:lnTo>
                    <a:pt x="452197" y="26494"/>
                  </a:lnTo>
                  <a:lnTo>
                    <a:pt x="406705" y="40867"/>
                  </a:lnTo>
                  <a:lnTo>
                    <a:pt x="362855" y="58087"/>
                  </a:lnTo>
                  <a:lnTo>
                    <a:pt x="320790" y="78025"/>
                  </a:lnTo>
                  <a:lnTo>
                    <a:pt x="280655" y="100556"/>
                  </a:lnTo>
                  <a:lnTo>
                    <a:pt x="242594" y="125551"/>
                  </a:lnTo>
                  <a:lnTo>
                    <a:pt x="206750" y="152884"/>
                  </a:lnTo>
                  <a:lnTo>
                    <a:pt x="173267" y="182427"/>
                  </a:lnTo>
                  <a:lnTo>
                    <a:pt x="142290" y="214054"/>
                  </a:lnTo>
                  <a:lnTo>
                    <a:pt x="113962" y="247638"/>
                  </a:lnTo>
                  <a:lnTo>
                    <a:pt x="88428" y="283051"/>
                  </a:lnTo>
                  <a:lnTo>
                    <a:pt x="65831" y="320167"/>
                  </a:lnTo>
                  <a:lnTo>
                    <a:pt x="46316" y="358858"/>
                  </a:lnTo>
                  <a:lnTo>
                    <a:pt x="30026" y="398998"/>
                  </a:lnTo>
                  <a:lnTo>
                    <a:pt x="17105" y="440459"/>
                  </a:lnTo>
                  <a:lnTo>
                    <a:pt x="7698" y="483114"/>
                  </a:lnTo>
                  <a:lnTo>
                    <a:pt x="1948" y="526837"/>
                  </a:lnTo>
                  <a:lnTo>
                    <a:pt x="0" y="571500"/>
                  </a:lnTo>
                  <a:lnTo>
                    <a:pt x="1948" y="616162"/>
                  </a:lnTo>
                  <a:lnTo>
                    <a:pt x="7698" y="659885"/>
                  </a:lnTo>
                  <a:lnTo>
                    <a:pt x="17105" y="702540"/>
                  </a:lnTo>
                  <a:lnTo>
                    <a:pt x="30026" y="744001"/>
                  </a:lnTo>
                  <a:lnTo>
                    <a:pt x="46316" y="784141"/>
                  </a:lnTo>
                  <a:lnTo>
                    <a:pt x="65831" y="822832"/>
                  </a:lnTo>
                  <a:lnTo>
                    <a:pt x="88428" y="859948"/>
                  </a:lnTo>
                  <a:lnTo>
                    <a:pt x="113962" y="895361"/>
                  </a:lnTo>
                  <a:lnTo>
                    <a:pt x="142290" y="928945"/>
                  </a:lnTo>
                  <a:lnTo>
                    <a:pt x="173267" y="960572"/>
                  </a:lnTo>
                  <a:lnTo>
                    <a:pt x="206750" y="990115"/>
                  </a:lnTo>
                  <a:lnTo>
                    <a:pt x="242594" y="1017448"/>
                  </a:lnTo>
                  <a:lnTo>
                    <a:pt x="280655" y="1042443"/>
                  </a:lnTo>
                  <a:lnTo>
                    <a:pt x="320790" y="1064974"/>
                  </a:lnTo>
                  <a:lnTo>
                    <a:pt x="362855" y="1084912"/>
                  </a:lnTo>
                  <a:lnTo>
                    <a:pt x="406705" y="1102132"/>
                  </a:lnTo>
                  <a:lnTo>
                    <a:pt x="452197" y="1116505"/>
                  </a:lnTo>
                  <a:lnTo>
                    <a:pt x="499186" y="1127906"/>
                  </a:lnTo>
                  <a:lnTo>
                    <a:pt x="547529" y="1136207"/>
                  </a:lnTo>
                  <a:lnTo>
                    <a:pt x="597081" y="1141280"/>
                  </a:lnTo>
                  <a:lnTo>
                    <a:pt x="647700" y="1143000"/>
                  </a:lnTo>
                  <a:lnTo>
                    <a:pt x="698318" y="1141280"/>
                  </a:lnTo>
                  <a:lnTo>
                    <a:pt x="747870" y="1136207"/>
                  </a:lnTo>
                  <a:lnTo>
                    <a:pt x="796213" y="1127906"/>
                  </a:lnTo>
                  <a:lnTo>
                    <a:pt x="843202" y="1116505"/>
                  </a:lnTo>
                  <a:lnTo>
                    <a:pt x="888694" y="1102132"/>
                  </a:lnTo>
                  <a:lnTo>
                    <a:pt x="932544" y="1084912"/>
                  </a:lnTo>
                  <a:lnTo>
                    <a:pt x="974609" y="1064974"/>
                  </a:lnTo>
                  <a:lnTo>
                    <a:pt x="1014744" y="1042443"/>
                  </a:lnTo>
                  <a:lnTo>
                    <a:pt x="1052805" y="1017448"/>
                  </a:lnTo>
                  <a:lnTo>
                    <a:pt x="1088649" y="990115"/>
                  </a:lnTo>
                  <a:lnTo>
                    <a:pt x="1122132" y="960572"/>
                  </a:lnTo>
                  <a:lnTo>
                    <a:pt x="1153109" y="928945"/>
                  </a:lnTo>
                  <a:lnTo>
                    <a:pt x="1181437" y="895361"/>
                  </a:lnTo>
                  <a:lnTo>
                    <a:pt x="1206971" y="859948"/>
                  </a:lnTo>
                  <a:lnTo>
                    <a:pt x="1229568" y="822832"/>
                  </a:lnTo>
                  <a:lnTo>
                    <a:pt x="1249083" y="784141"/>
                  </a:lnTo>
                  <a:lnTo>
                    <a:pt x="1265373" y="744001"/>
                  </a:lnTo>
                  <a:lnTo>
                    <a:pt x="1278294" y="702540"/>
                  </a:lnTo>
                  <a:lnTo>
                    <a:pt x="1287701" y="659885"/>
                  </a:lnTo>
                  <a:lnTo>
                    <a:pt x="1293451" y="616162"/>
                  </a:lnTo>
                  <a:lnTo>
                    <a:pt x="1295400" y="571500"/>
                  </a:lnTo>
                  <a:lnTo>
                    <a:pt x="1293451" y="526837"/>
                  </a:lnTo>
                  <a:lnTo>
                    <a:pt x="1287701" y="483114"/>
                  </a:lnTo>
                  <a:lnTo>
                    <a:pt x="1278294" y="440459"/>
                  </a:lnTo>
                  <a:lnTo>
                    <a:pt x="1265373" y="398998"/>
                  </a:lnTo>
                  <a:lnTo>
                    <a:pt x="1249083" y="358858"/>
                  </a:lnTo>
                  <a:lnTo>
                    <a:pt x="1229568" y="320167"/>
                  </a:lnTo>
                  <a:lnTo>
                    <a:pt x="1206971" y="283051"/>
                  </a:lnTo>
                  <a:lnTo>
                    <a:pt x="1181437" y="247638"/>
                  </a:lnTo>
                  <a:lnTo>
                    <a:pt x="1153109" y="214054"/>
                  </a:lnTo>
                  <a:lnTo>
                    <a:pt x="1122132" y="182427"/>
                  </a:lnTo>
                  <a:lnTo>
                    <a:pt x="1088649" y="152884"/>
                  </a:lnTo>
                  <a:lnTo>
                    <a:pt x="1052805" y="125551"/>
                  </a:lnTo>
                  <a:lnTo>
                    <a:pt x="1014744" y="100556"/>
                  </a:lnTo>
                  <a:lnTo>
                    <a:pt x="974609" y="78025"/>
                  </a:lnTo>
                  <a:lnTo>
                    <a:pt x="932544" y="58087"/>
                  </a:lnTo>
                  <a:lnTo>
                    <a:pt x="888694" y="40867"/>
                  </a:lnTo>
                  <a:lnTo>
                    <a:pt x="843202" y="26494"/>
                  </a:lnTo>
                  <a:lnTo>
                    <a:pt x="796213" y="15093"/>
                  </a:lnTo>
                  <a:lnTo>
                    <a:pt x="747870" y="6792"/>
                  </a:lnTo>
                  <a:lnTo>
                    <a:pt x="698318" y="1719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A6A6A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58000" y="2819399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1295400" h="1143000">
                  <a:moveTo>
                    <a:pt x="0" y="571500"/>
                  </a:moveTo>
                  <a:lnTo>
                    <a:pt x="1948" y="526837"/>
                  </a:lnTo>
                  <a:lnTo>
                    <a:pt x="7698" y="483114"/>
                  </a:lnTo>
                  <a:lnTo>
                    <a:pt x="17105" y="440459"/>
                  </a:lnTo>
                  <a:lnTo>
                    <a:pt x="30026" y="398998"/>
                  </a:lnTo>
                  <a:lnTo>
                    <a:pt x="46316" y="358858"/>
                  </a:lnTo>
                  <a:lnTo>
                    <a:pt x="65831" y="320167"/>
                  </a:lnTo>
                  <a:lnTo>
                    <a:pt x="88428" y="283051"/>
                  </a:lnTo>
                  <a:lnTo>
                    <a:pt x="113962" y="247638"/>
                  </a:lnTo>
                  <a:lnTo>
                    <a:pt x="142290" y="214054"/>
                  </a:lnTo>
                  <a:lnTo>
                    <a:pt x="173267" y="182427"/>
                  </a:lnTo>
                  <a:lnTo>
                    <a:pt x="206750" y="152884"/>
                  </a:lnTo>
                  <a:lnTo>
                    <a:pt x="242594" y="125551"/>
                  </a:lnTo>
                  <a:lnTo>
                    <a:pt x="280655" y="100556"/>
                  </a:lnTo>
                  <a:lnTo>
                    <a:pt x="320790" y="78025"/>
                  </a:lnTo>
                  <a:lnTo>
                    <a:pt x="362855" y="58087"/>
                  </a:lnTo>
                  <a:lnTo>
                    <a:pt x="406705" y="40867"/>
                  </a:lnTo>
                  <a:lnTo>
                    <a:pt x="452197" y="26494"/>
                  </a:lnTo>
                  <a:lnTo>
                    <a:pt x="499186" y="15093"/>
                  </a:lnTo>
                  <a:lnTo>
                    <a:pt x="547529" y="6792"/>
                  </a:lnTo>
                  <a:lnTo>
                    <a:pt x="597081" y="1719"/>
                  </a:lnTo>
                  <a:lnTo>
                    <a:pt x="647700" y="0"/>
                  </a:lnTo>
                  <a:lnTo>
                    <a:pt x="698318" y="1719"/>
                  </a:lnTo>
                  <a:lnTo>
                    <a:pt x="747870" y="6792"/>
                  </a:lnTo>
                  <a:lnTo>
                    <a:pt x="796213" y="15093"/>
                  </a:lnTo>
                  <a:lnTo>
                    <a:pt x="843202" y="26494"/>
                  </a:lnTo>
                  <a:lnTo>
                    <a:pt x="888694" y="40867"/>
                  </a:lnTo>
                  <a:lnTo>
                    <a:pt x="932544" y="58087"/>
                  </a:lnTo>
                  <a:lnTo>
                    <a:pt x="974609" y="78025"/>
                  </a:lnTo>
                  <a:lnTo>
                    <a:pt x="1014744" y="100556"/>
                  </a:lnTo>
                  <a:lnTo>
                    <a:pt x="1052805" y="125551"/>
                  </a:lnTo>
                  <a:lnTo>
                    <a:pt x="1088649" y="152884"/>
                  </a:lnTo>
                  <a:lnTo>
                    <a:pt x="1122132" y="182427"/>
                  </a:lnTo>
                  <a:lnTo>
                    <a:pt x="1153109" y="214054"/>
                  </a:lnTo>
                  <a:lnTo>
                    <a:pt x="1181437" y="247638"/>
                  </a:lnTo>
                  <a:lnTo>
                    <a:pt x="1206971" y="283051"/>
                  </a:lnTo>
                  <a:lnTo>
                    <a:pt x="1229568" y="320167"/>
                  </a:lnTo>
                  <a:lnTo>
                    <a:pt x="1249083" y="358858"/>
                  </a:lnTo>
                  <a:lnTo>
                    <a:pt x="1265373" y="398998"/>
                  </a:lnTo>
                  <a:lnTo>
                    <a:pt x="1278294" y="440459"/>
                  </a:lnTo>
                  <a:lnTo>
                    <a:pt x="1287701" y="483114"/>
                  </a:lnTo>
                  <a:lnTo>
                    <a:pt x="1293451" y="526837"/>
                  </a:lnTo>
                  <a:lnTo>
                    <a:pt x="1295400" y="571500"/>
                  </a:lnTo>
                  <a:lnTo>
                    <a:pt x="1293451" y="616162"/>
                  </a:lnTo>
                  <a:lnTo>
                    <a:pt x="1287701" y="659885"/>
                  </a:lnTo>
                  <a:lnTo>
                    <a:pt x="1278294" y="702540"/>
                  </a:lnTo>
                  <a:lnTo>
                    <a:pt x="1265373" y="744001"/>
                  </a:lnTo>
                  <a:lnTo>
                    <a:pt x="1249083" y="784141"/>
                  </a:lnTo>
                  <a:lnTo>
                    <a:pt x="1229568" y="822832"/>
                  </a:lnTo>
                  <a:lnTo>
                    <a:pt x="1206971" y="859948"/>
                  </a:lnTo>
                  <a:lnTo>
                    <a:pt x="1181437" y="895361"/>
                  </a:lnTo>
                  <a:lnTo>
                    <a:pt x="1153109" y="928945"/>
                  </a:lnTo>
                  <a:lnTo>
                    <a:pt x="1122132" y="960572"/>
                  </a:lnTo>
                  <a:lnTo>
                    <a:pt x="1088649" y="990115"/>
                  </a:lnTo>
                  <a:lnTo>
                    <a:pt x="1052805" y="1017448"/>
                  </a:lnTo>
                  <a:lnTo>
                    <a:pt x="1014744" y="1042443"/>
                  </a:lnTo>
                  <a:lnTo>
                    <a:pt x="974609" y="1064974"/>
                  </a:lnTo>
                  <a:lnTo>
                    <a:pt x="932544" y="1084912"/>
                  </a:lnTo>
                  <a:lnTo>
                    <a:pt x="888694" y="1102132"/>
                  </a:lnTo>
                  <a:lnTo>
                    <a:pt x="843202" y="1116505"/>
                  </a:lnTo>
                  <a:lnTo>
                    <a:pt x="796213" y="1127906"/>
                  </a:lnTo>
                  <a:lnTo>
                    <a:pt x="747870" y="1136207"/>
                  </a:lnTo>
                  <a:lnTo>
                    <a:pt x="698318" y="1141280"/>
                  </a:lnTo>
                  <a:lnTo>
                    <a:pt x="647700" y="1143000"/>
                  </a:lnTo>
                  <a:lnTo>
                    <a:pt x="597081" y="1141280"/>
                  </a:lnTo>
                  <a:lnTo>
                    <a:pt x="547529" y="1136207"/>
                  </a:lnTo>
                  <a:lnTo>
                    <a:pt x="499186" y="1127906"/>
                  </a:lnTo>
                  <a:lnTo>
                    <a:pt x="452197" y="1116505"/>
                  </a:lnTo>
                  <a:lnTo>
                    <a:pt x="406705" y="1102132"/>
                  </a:lnTo>
                  <a:lnTo>
                    <a:pt x="362855" y="1084912"/>
                  </a:lnTo>
                  <a:lnTo>
                    <a:pt x="320790" y="1064974"/>
                  </a:lnTo>
                  <a:lnTo>
                    <a:pt x="280655" y="1042443"/>
                  </a:lnTo>
                  <a:lnTo>
                    <a:pt x="242594" y="1017448"/>
                  </a:lnTo>
                  <a:lnTo>
                    <a:pt x="206750" y="990115"/>
                  </a:lnTo>
                  <a:lnTo>
                    <a:pt x="173267" y="960572"/>
                  </a:lnTo>
                  <a:lnTo>
                    <a:pt x="142290" y="928945"/>
                  </a:lnTo>
                  <a:lnTo>
                    <a:pt x="113962" y="895361"/>
                  </a:lnTo>
                  <a:lnTo>
                    <a:pt x="88428" y="859948"/>
                  </a:lnTo>
                  <a:lnTo>
                    <a:pt x="65831" y="822832"/>
                  </a:lnTo>
                  <a:lnTo>
                    <a:pt x="46316" y="784141"/>
                  </a:lnTo>
                  <a:lnTo>
                    <a:pt x="30026" y="744001"/>
                  </a:lnTo>
                  <a:lnTo>
                    <a:pt x="17105" y="702540"/>
                  </a:lnTo>
                  <a:lnTo>
                    <a:pt x="7698" y="659885"/>
                  </a:lnTo>
                  <a:lnTo>
                    <a:pt x="1948" y="616162"/>
                  </a:lnTo>
                  <a:lnTo>
                    <a:pt x="0" y="5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8232" y="1667255"/>
              <a:ext cx="86867" cy="199796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626525" y="1637690"/>
              <a:ext cx="71755" cy="1981200"/>
            </a:xfrm>
            <a:custGeom>
              <a:avLst/>
              <a:gdLst/>
              <a:ahLst/>
              <a:cxnLst/>
              <a:rect l="l" t="t" r="r" b="b"/>
              <a:pathLst>
                <a:path w="71755" h="1981200">
                  <a:moveTo>
                    <a:pt x="71437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71437" y="1981200"/>
                  </a:lnTo>
                  <a:lnTo>
                    <a:pt x="714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26525" y="1637690"/>
              <a:ext cx="71755" cy="1981200"/>
            </a:xfrm>
            <a:custGeom>
              <a:avLst/>
              <a:gdLst/>
              <a:ahLst/>
              <a:cxnLst/>
              <a:rect l="l" t="t" r="r" b="b"/>
              <a:pathLst>
                <a:path w="71755" h="1981200">
                  <a:moveTo>
                    <a:pt x="0" y="0"/>
                  </a:moveTo>
                  <a:lnTo>
                    <a:pt x="71437" y="0"/>
                  </a:lnTo>
                  <a:lnTo>
                    <a:pt x="71437" y="1981200"/>
                  </a:lnTo>
                  <a:lnTo>
                    <a:pt x="0" y="1981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060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7188" y="3201923"/>
              <a:ext cx="187451" cy="48158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702720" y="323789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1000"/>
                  </a:moveTo>
                  <a:lnTo>
                    <a:pt x="762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60" y="3354323"/>
              <a:ext cx="335279" cy="33680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8711" y="3278123"/>
              <a:ext cx="295308" cy="40843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702720" y="3314090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304800"/>
                  </a:moveTo>
                  <a:lnTo>
                    <a:pt x="1524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4807" y="3430523"/>
              <a:ext cx="408431" cy="26212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702720" y="3466490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0" y="152400"/>
                  </a:moveTo>
                  <a:lnTo>
                    <a:pt x="3048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4788" y="3201923"/>
              <a:ext cx="187451" cy="48158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550320" y="323789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76200" y="3810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2388" y="3354323"/>
              <a:ext cx="335279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5220" y="3278123"/>
              <a:ext cx="295496" cy="40843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474120" y="3314090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6188" y="3430523"/>
              <a:ext cx="408431" cy="26212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321720" y="3466490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304800" y="1524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495171" y="5959855"/>
            <a:ext cx="6154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Goudy Old Style"/>
                <a:cs typeface="Goudy Old Style"/>
              </a:rPr>
              <a:t>Second,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laser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 spc="-10">
                <a:latin typeface="Goudy Old Style"/>
                <a:cs typeface="Goudy Old Style"/>
              </a:rPr>
              <a:t>removes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tissue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to</a:t>
            </a:r>
            <a:r>
              <a:rPr dirty="0" sz="2400" spc="-5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reshape</a:t>
            </a:r>
            <a:r>
              <a:rPr dirty="0" sz="2400" spc="-45">
                <a:latin typeface="Goudy Old Style"/>
                <a:cs typeface="Goudy Old Style"/>
              </a:rPr>
              <a:t> </a:t>
            </a:r>
            <a:r>
              <a:rPr dirty="0" sz="2400">
                <a:latin typeface="Goudy Old Style"/>
                <a:cs typeface="Goudy Old Style"/>
              </a:rPr>
              <a:t>the</a:t>
            </a:r>
            <a:r>
              <a:rPr dirty="0" sz="2400" spc="-50">
                <a:latin typeface="Goudy Old Style"/>
                <a:cs typeface="Goudy Old Style"/>
              </a:rPr>
              <a:t> </a:t>
            </a:r>
            <a:r>
              <a:rPr dirty="0" sz="2400" spc="-20">
                <a:latin typeface="Goudy Old Style"/>
                <a:cs typeface="Goudy Old Style"/>
              </a:rPr>
              <a:t>eye.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745" rIns="0" bIns="0" rtlCol="0" vert="horz">
            <a:spAutoFit/>
          </a:bodyPr>
          <a:lstStyle/>
          <a:p>
            <a:pPr marL="3057525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PRK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4172" rIns="0" bIns="0" rtlCol="0" vert="horz">
            <a:spAutoFit/>
          </a:bodyPr>
          <a:lstStyle/>
          <a:p>
            <a:pPr marL="219773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PRK</a:t>
            </a:r>
            <a:r>
              <a:rPr dirty="0" spc="25">
                <a:latin typeface="Calibri"/>
                <a:cs typeface="Calibri"/>
              </a:rPr>
              <a:t> </a:t>
            </a:r>
            <a:r>
              <a:rPr dirty="0" spc="-45">
                <a:latin typeface="Calibri"/>
                <a:cs typeface="Calibri"/>
              </a:rPr>
              <a:t>Post-</a:t>
            </a:r>
            <a:r>
              <a:rPr dirty="0" spc="-25">
                <a:latin typeface="Calibri"/>
                <a:cs typeface="Calibri"/>
              </a:rPr>
              <a:t>op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4943" y="2317280"/>
            <a:ext cx="8440420" cy="2775585"/>
            <a:chOff x="184943" y="2317280"/>
            <a:chExt cx="8440420" cy="2775585"/>
          </a:xfrm>
        </p:grpSpPr>
        <p:sp>
          <p:nvSpPr>
            <p:cNvPr id="4" name="object 4" descr=""/>
            <p:cNvSpPr/>
            <p:nvPr/>
          </p:nvSpPr>
          <p:spPr>
            <a:xfrm>
              <a:off x="1278620" y="3019012"/>
              <a:ext cx="1036955" cy="1137920"/>
            </a:xfrm>
            <a:custGeom>
              <a:avLst/>
              <a:gdLst/>
              <a:ahLst/>
              <a:cxnLst/>
              <a:rect l="l" t="t" r="r" b="b"/>
              <a:pathLst>
                <a:path w="1036955" h="1137920">
                  <a:moveTo>
                    <a:pt x="1036612" y="0"/>
                  </a:moveTo>
                  <a:lnTo>
                    <a:pt x="992734" y="24654"/>
                  </a:lnTo>
                  <a:lnTo>
                    <a:pt x="949443" y="50233"/>
                  </a:lnTo>
                  <a:lnTo>
                    <a:pt x="906748" y="76722"/>
                  </a:lnTo>
                  <a:lnTo>
                    <a:pt x="864662" y="104111"/>
                  </a:lnTo>
                  <a:lnTo>
                    <a:pt x="823196" y="132385"/>
                  </a:lnTo>
                  <a:lnTo>
                    <a:pt x="782362" y="161533"/>
                  </a:lnTo>
                  <a:lnTo>
                    <a:pt x="742170" y="191543"/>
                  </a:lnTo>
                  <a:lnTo>
                    <a:pt x="702632" y="222401"/>
                  </a:lnTo>
                  <a:lnTo>
                    <a:pt x="663760" y="254095"/>
                  </a:lnTo>
                  <a:lnTo>
                    <a:pt x="625565" y="286612"/>
                  </a:lnTo>
                  <a:lnTo>
                    <a:pt x="588058" y="319941"/>
                  </a:lnTo>
                  <a:lnTo>
                    <a:pt x="551250" y="354068"/>
                  </a:lnTo>
                  <a:lnTo>
                    <a:pt x="515154" y="388982"/>
                  </a:lnTo>
                  <a:lnTo>
                    <a:pt x="479780" y="424668"/>
                  </a:lnTo>
                  <a:lnTo>
                    <a:pt x="445140" y="461116"/>
                  </a:lnTo>
                  <a:lnTo>
                    <a:pt x="411246" y="498312"/>
                  </a:lnTo>
                  <a:lnTo>
                    <a:pt x="378107" y="536244"/>
                  </a:lnTo>
                  <a:lnTo>
                    <a:pt x="345737" y="574900"/>
                  </a:lnTo>
                  <a:lnTo>
                    <a:pt x="314147" y="614266"/>
                  </a:lnTo>
                  <a:lnTo>
                    <a:pt x="283347" y="654331"/>
                  </a:lnTo>
                  <a:lnTo>
                    <a:pt x="253349" y="695081"/>
                  </a:lnTo>
                  <a:lnTo>
                    <a:pt x="224165" y="736505"/>
                  </a:lnTo>
                  <a:lnTo>
                    <a:pt x="195806" y="778590"/>
                  </a:lnTo>
                  <a:lnTo>
                    <a:pt x="168284" y="821322"/>
                  </a:lnTo>
                  <a:lnTo>
                    <a:pt x="141609" y="864691"/>
                  </a:lnTo>
                  <a:lnTo>
                    <a:pt x="115793" y="908683"/>
                  </a:lnTo>
                  <a:lnTo>
                    <a:pt x="90847" y="953285"/>
                  </a:lnTo>
                  <a:lnTo>
                    <a:pt x="66784" y="998486"/>
                  </a:lnTo>
                  <a:lnTo>
                    <a:pt x="43614" y="1044272"/>
                  </a:lnTo>
                  <a:lnTo>
                    <a:pt x="21349" y="1090631"/>
                  </a:lnTo>
                  <a:lnTo>
                    <a:pt x="0" y="113755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23141" y="3423820"/>
              <a:ext cx="3418204" cy="955040"/>
            </a:xfrm>
            <a:custGeom>
              <a:avLst/>
              <a:gdLst/>
              <a:ahLst/>
              <a:cxnLst/>
              <a:rect l="l" t="t" r="r" b="b"/>
              <a:pathLst>
                <a:path w="3418204" h="955039">
                  <a:moveTo>
                    <a:pt x="3417887" y="914996"/>
                  </a:moveTo>
                  <a:lnTo>
                    <a:pt x="3391765" y="873960"/>
                  </a:lnTo>
                  <a:lnTo>
                    <a:pt x="3364603" y="833710"/>
                  </a:lnTo>
                  <a:lnTo>
                    <a:pt x="3336423" y="794260"/>
                  </a:lnTo>
                  <a:lnTo>
                    <a:pt x="3307246" y="755620"/>
                  </a:lnTo>
                  <a:lnTo>
                    <a:pt x="3277094" y="717801"/>
                  </a:lnTo>
                  <a:lnTo>
                    <a:pt x="3245987" y="680816"/>
                  </a:lnTo>
                  <a:lnTo>
                    <a:pt x="3213948" y="644675"/>
                  </a:lnTo>
                  <a:lnTo>
                    <a:pt x="3180996" y="609391"/>
                  </a:lnTo>
                  <a:lnTo>
                    <a:pt x="3147154" y="574974"/>
                  </a:lnTo>
                  <a:lnTo>
                    <a:pt x="3112442" y="541435"/>
                  </a:lnTo>
                  <a:lnTo>
                    <a:pt x="3076882" y="508787"/>
                  </a:lnTo>
                  <a:lnTo>
                    <a:pt x="3040496" y="477041"/>
                  </a:lnTo>
                  <a:lnTo>
                    <a:pt x="3003303" y="446208"/>
                  </a:lnTo>
                  <a:lnTo>
                    <a:pt x="2965327" y="416299"/>
                  </a:lnTo>
                  <a:lnTo>
                    <a:pt x="2926587" y="387327"/>
                  </a:lnTo>
                  <a:lnTo>
                    <a:pt x="2887105" y="359302"/>
                  </a:lnTo>
                  <a:lnTo>
                    <a:pt x="2846902" y="332235"/>
                  </a:lnTo>
                  <a:lnTo>
                    <a:pt x="2806000" y="306139"/>
                  </a:lnTo>
                  <a:lnTo>
                    <a:pt x="2764420" y="281025"/>
                  </a:lnTo>
                  <a:lnTo>
                    <a:pt x="2722183" y="256904"/>
                  </a:lnTo>
                  <a:lnTo>
                    <a:pt x="2679310" y="233787"/>
                  </a:lnTo>
                  <a:lnTo>
                    <a:pt x="2635822" y="211686"/>
                  </a:lnTo>
                  <a:lnTo>
                    <a:pt x="2591741" y="190613"/>
                  </a:lnTo>
                  <a:lnTo>
                    <a:pt x="2547089" y="170578"/>
                  </a:lnTo>
                  <a:lnTo>
                    <a:pt x="2501885" y="151594"/>
                  </a:lnTo>
                  <a:lnTo>
                    <a:pt x="2456152" y="133671"/>
                  </a:lnTo>
                  <a:lnTo>
                    <a:pt x="2409911" y="116822"/>
                  </a:lnTo>
                  <a:lnTo>
                    <a:pt x="2363182" y="101057"/>
                  </a:lnTo>
                  <a:lnTo>
                    <a:pt x="2315988" y="86388"/>
                  </a:lnTo>
                  <a:lnTo>
                    <a:pt x="2268349" y="72826"/>
                  </a:lnTo>
                  <a:lnTo>
                    <a:pt x="2220287" y="60383"/>
                  </a:lnTo>
                  <a:lnTo>
                    <a:pt x="2171822" y="49070"/>
                  </a:lnTo>
                  <a:lnTo>
                    <a:pt x="2122977" y="38899"/>
                  </a:lnTo>
                  <a:lnTo>
                    <a:pt x="2073772" y="29881"/>
                  </a:lnTo>
                  <a:lnTo>
                    <a:pt x="2024229" y="22027"/>
                  </a:lnTo>
                  <a:lnTo>
                    <a:pt x="1974368" y="15350"/>
                  </a:lnTo>
                  <a:lnTo>
                    <a:pt x="1924212" y="9859"/>
                  </a:lnTo>
                  <a:lnTo>
                    <a:pt x="1873781" y="5568"/>
                  </a:lnTo>
                  <a:lnTo>
                    <a:pt x="1823097" y="2486"/>
                  </a:lnTo>
                  <a:lnTo>
                    <a:pt x="1772180" y="626"/>
                  </a:lnTo>
                  <a:lnTo>
                    <a:pt x="1721053" y="0"/>
                  </a:lnTo>
                  <a:lnTo>
                    <a:pt x="1669885" y="621"/>
                  </a:lnTo>
                  <a:lnTo>
                    <a:pt x="1618933" y="2477"/>
                  </a:lnTo>
                  <a:lnTo>
                    <a:pt x="1568219" y="5556"/>
                  </a:lnTo>
                  <a:lnTo>
                    <a:pt x="1517763" y="9846"/>
                  </a:lnTo>
                  <a:lnTo>
                    <a:pt x="1467587" y="15336"/>
                  </a:lnTo>
                  <a:lnTo>
                    <a:pt x="1417711" y="22014"/>
                  </a:lnTo>
                  <a:lnTo>
                    <a:pt x="1368157" y="29869"/>
                  </a:lnTo>
                  <a:lnTo>
                    <a:pt x="1318946" y="38888"/>
                  </a:lnTo>
                  <a:lnTo>
                    <a:pt x="1270098" y="49059"/>
                  </a:lnTo>
                  <a:lnTo>
                    <a:pt x="1221635" y="60373"/>
                  </a:lnTo>
                  <a:lnTo>
                    <a:pt x="1173578" y="72815"/>
                  </a:lnTo>
                  <a:lnTo>
                    <a:pt x="1125948" y="86376"/>
                  </a:lnTo>
                  <a:lnTo>
                    <a:pt x="1078766" y="101043"/>
                  </a:lnTo>
                  <a:lnTo>
                    <a:pt x="1032052" y="116804"/>
                  </a:lnTo>
                  <a:lnTo>
                    <a:pt x="985829" y="133648"/>
                  </a:lnTo>
                  <a:lnTo>
                    <a:pt x="940117" y="151563"/>
                  </a:lnTo>
                  <a:lnTo>
                    <a:pt x="894937" y="170538"/>
                  </a:lnTo>
                  <a:lnTo>
                    <a:pt x="850311" y="190560"/>
                  </a:lnTo>
                  <a:lnTo>
                    <a:pt x="806258" y="211618"/>
                  </a:lnTo>
                  <a:lnTo>
                    <a:pt x="762801" y="233701"/>
                  </a:lnTo>
                  <a:lnTo>
                    <a:pt x="719961" y="256797"/>
                  </a:lnTo>
                  <a:lnTo>
                    <a:pt x="677758" y="280893"/>
                  </a:lnTo>
                  <a:lnTo>
                    <a:pt x="636213" y="305979"/>
                  </a:lnTo>
                  <a:lnTo>
                    <a:pt x="595349" y="332043"/>
                  </a:lnTo>
                  <a:lnTo>
                    <a:pt x="555184" y="359072"/>
                  </a:lnTo>
                  <a:lnTo>
                    <a:pt x="515742" y="387056"/>
                  </a:lnTo>
                  <a:lnTo>
                    <a:pt x="477042" y="415982"/>
                  </a:lnTo>
                  <a:lnTo>
                    <a:pt x="439106" y="445839"/>
                  </a:lnTo>
                  <a:lnTo>
                    <a:pt x="401955" y="476616"/>
                  </a:lnTo>
                  <a:lnTo>
                    <a:pt x="365610" y="508299"/>
                  </a:lnTo>
                  <a:lnTo>
                    <a:pt x="330092" y="540879"/>
                  </a:lnTo>
                  <a:lnTo>
                    <a:pt x="295422" y="574343"/>
                  </a:lnTo>
                  <a:lnTo>
                    <a:pt x="261621" y="608679"/>
                  </a:lnTo>
                  <a:lnTo>
                    <a:pt x="228711" y="643877"/>
                  </a:lnTo>
                  <a:lnTo>
                    <a:pt x="196711" y="679923"/>
                  </a:lnTo>
                  <a:lnTo>
                    <a:pt x="165644" y="716806"/>
                  </a:lnTo>
                  <a:lnTo>
                    <a:pt x="135531" y="754516"/>
                  </a:lnTo>
                  <a:lnTo>
                    <a:pt x="106391" y="793039"/>
                  </a:lnTo>
                  <a:lnTo>
                    <a:pt x="78247" y="832365"/>
                  </a:lnTo>
                  <a:lnTo>
                    <a:pt x="51120" y="872481"/>
                  </a:lnTo>
                  <a:lnTo>
                    <a:pt x="25031" y="913377"/>
                  </a:lnTo>
                  <a:lnTo>
                    <a:pt x="0" y="95504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74140" y="4185824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5431" y="4185875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32631" y="4334186"/>
              <a:ext cx="2427605" cy="753745"/>
            </a:xfrm>
            <a:custGeom>
              <a:avLst/>
              <a:gdLst/>
              <a:ahLst/>
              <a:cxnLst/>
              <a:rect l="l" t="t" r="r" b="b"/>
              <a:pathLst>
                <a:path w="2427605" h="753745">
                  <a:moveTo>
                    <a:pt x="996950" y="65951"/>
                  </a:moveTo>
                  <a:lnTo>
                    <a:pt x="1039761" y="82778"/>
                  </a:lnTo>
                  <a:lnTo>
                    <a:pt x="1089507" y="83985"/>
                  </a:lnTo>
                  <a:lnTo>
                    <a:pt x="1142453" y="75666"/>
                  </a:lnTo>
                  <a:lnTo>
                    <a:pt x="1194866" y="63919"/>
                  </a:lnTo>
                  <a:lnTo>
                    <a:pt x="1243012" y="54838"/>
                  </a:lnTo>
                  <a:lnTo>
                    <a:pt x="1286147" y="42312"/>
                  </a:lnTo>
                  <a:lnTo>
                    <a:pt x="1304726" y="36780"/>
                  </a:lnTo>
                  <a:lnTo>
                    <a:pt x="1318245" y="32737"/>
                  </a:lnTo>
                  <a:lnTo>
                    <a:pt x="1346200" y="24676"/>
                  </a:lnTo>
                  <a:lnTo>
                    <a:pt x="1391022" y="15423"/>
                  </a:lnTo>
                  <a:lnTo>
                    <a:pt x="1441648" y="8999"/>
                  </a:lnTo>
                  <a:lnTo>
                    <a:pt x="1483047" y="5254"/>
                  </a:lnTo>
                  <a:lnTo>
                    <a:pt x="1500187" y="4038"/>
                  </a:lnTo>
                  <a:lnTo>
                    <a:pt x="1528737" y="5973"/>
                  </a:lnTo>
                  <a:lnTo>
                    <a:pt x="1557139" y="7610"/>
                  </a:lnTo>
                  <a:lnTo>
                    <a:pt x="1612900" y="13563"/>
                  </a:lnTo>
                  <a:lnTo>
                    <a:pt x="1652190" y="25072"/>
                  </a:lnTo>
                  <a:lnTo>
                    <a:pt x="1674812" y="34201"/>
                  </a:lnTo>
                  <a:lnTo>
                    <a:pt x="1729902" y="29364"/>
                  </a:lnTo>
                  <a:lnTo>
                    <a:pt x="1783910" y="24472"/>
                  </a:lnTo>
                  <a:lnTo>
                    <a:pt x="1837306" y="19663"/>
                  </a:lnTo>
                  <a:lnTo>
                    <a:pt x="1890564" y="15077"/>
                  </a:lnTo>
                  <a:lnTo>
                    <a:pt x="1944155" y="10851"/>
                  </a:lnTo>
                  <a:lnTo>
                    <a:pt x="1998551" y="7125"/>
                  </a:lnTo>
                  <a:lnTo>
                    <a:pt x="2054225" y="4038"/>
                  </a:lnTo>
                  <a:lnTo>
                    <a:pt x="2108949" y="0"/>
                  </a:lnTo>
                  <a:lnTo>
                    <a:pt x="2161692" y="304"/>
                  </a:lnTo>
                  <a:lnTo>
                    <a:pt x="2213902" y="3581"/>
                  </a:lnTo>
                  <a:lnTo>
                    <a:pt x="2267026" y="8458"/>
                  </a:lnTo>
                  <a:lnTo>
                    <a:pt x="2322512" y="13563"/>
                  </a:lnTo>
                  <a:lnTo>
                    <a:pt x="2336998" y="25072"/>
                  </a:lnTo>
                  <a:lnTo>
                    <a:pt x="2344613" y="30530"/>
                  </a:lnTo>
                  <a:lnTo>
                    <a:pt x="2352675" y="34201"/>
                  </a:lnTo>
                  <a:lnTo>
                    <a:pt x="2370311" y="37500"/>
                  </a:lnTo>
                  <a:lnTo>
                    <a:pt x="2388989" y="37971"/>
                  </a:lnTo>
                  <a:lnTo>
                    <a:pt x="2407369" y="39335"/>
                  </a:lnTo>
                  <a:lnTo>
                    <a:pt x="2424112" y="45313"/>
                  </a:lnTo>
                  <a:lnTo>
                    <a:pt x="2427535" y="51365"/>
                  </a:lnTo>
                  <a:lnTo>
                    <a:pt x="2425303" y="59204"/>
                  </a:lnTo>
                  <a:lnTo>
                    <a:pt x="2398290" y="96659"/>
                  </a:lnTo>
                  <a:lnTo>
                    <a:pt x="2343150" y="116751"/>
                  </a:lnTo>
                  <a:lnTo>
                    <a:pt x="2296700" y="137342"/>
                  </a:lnTo>
                  <a:lnTo>
                    <a:pt x="2251861" y="152212"/>
                  </a:lnTo>
                  <a:lnTo>
                    <a:pt x="2207522" y="162446"/>
                  </a:lnTo>
                  <a:lnTo>
                    <a:pt x="2162573" y="169124"/>
                  </a:lnTo>
                  <a:lnTo>
                    <a:pt x="2115901" y="173331"/>
                  </a:lnTo>
                  <a:lnTo>
                    <a:pt x="2066397" y="176150"/>
                  </a:lnTo>
                  <a:lnTo>
                    <a:pt x="2012950" y="178663"/>
                  </a:lnTo>
                  <a:lnTo>
                    <a:pt x="1972743" y="201653"/>
                  </a:lnTo>
                  <a:lnTo>
                    <a:pt x="1930565" y="218376"/>
                  </a:lnTo>
                  <a:lnTo>
                    <a:pt x="1886919" y="230470"/>
                  </a:lnTo>
                  <a:lnTo>
                    <a:pt x="1842312" y="239572"/>
                  </a:lnTo>
                  <a:lnTo>
                    <a:pt x="1797248" y="247322"/>
                  </a:lnTo>
                  <a:lnTo>
                    <a:pt x="1752231" y="255358"/>
                  </a:lnTo>
                  <a:lnTo>
                    <a:pt x="1707767" y="265318"/>
                  </a:lnTo>
                  <a:lnTo>
                    <a:pt x="1664360" y="278841"/>
                  </a:lnTo>
                  <a:lnTo>
                    <a:pt x="1622515" y="297564"/>
                  </a:lnTo>
                  <a:lnTo>
                    <a:pt x="1582737" y="323126"/>
                  </a:lnTo>
                  <a:lnTo>
                    <a:pt x="1528586" y="317420"/>
                  </a:lnTo>
                  <a:lnTo>
                    <a:pt x="1481578" y="312932"/>
                  </a:lnTo>
                  <a:lnTo>
                    <a:pt x="1439862" y="309557"/>
                  </a:lnTo>
                  <a:lnTo>
                    <a:pt x="1401586" y="307192"/>
                  </a:lnTo>
                  <a:lnTo>
                    <a:pt x="1327943" y="305068"/>
                  </a:lnTo>
                  <a:lnTo>
                    <a:pt x="1288873" y="305100"/>
                  </a:lnTo>
                  <a:lnTo>
                    <a:pt x="1245834" y="305722"/>
                  </a:lnTo>
                  <a:lnTo>
                    <a:pt x="1196975" y="306829"/>
                  </a:lnTo>
                  <a:lnTo>
                    <a:pt x="1140442" y="308316"/>
                  </a:lnTo>
                  <a:lnTo>
                    <a:pt x="1074384" y="310079"/>
                  </a:lnTo>
                  <a:lnTo>
                    <a:pt x="996950" y="312013"/>
                  </a:lnTo>
                  <a:lnTo>
                    <a:pt x="977031" y="314791"/>
                  </a:lnTo>
                  <a:lnTo>
                    <a:pt x="948332" y="318760"/>
                  </a:lnTo>
                  <a:lnTo>
                    <a:pt x="918145" y="324515"/>
                  </a:lnTo>
                  <a:lnTo>
                    <a:pt x="893762" y="332651"/>
                  </a:lnTo>
                  <a:lnTo>
                    <a:pt x="855927" y="359513"/>
                  </a:lnTo>
                  <a:lnTo>
                    <a:pt x="824441" y="395680"/>
                  </a:lnTo>
                  <a:lnTo>
                    <a:pt x="796131" y="436433"/>
                  </a:lnTo>
                  <a:lnTo>
                    <a:pt x="767820" y="477054"/>
                  </a:lnTo>
                  <a:lnTo>
                    <a:pt x="736335" y="512825"/>
                  </a:lnTo>
                  <a:lnTo>
                    <a:pt x="698500" y="539026"/>
                  </a:lnTo>
                  <a:lnTo>
                    <a:pt x="643334" y="561846"/>
                  </a:lnTo>
                  <a:lnTo>
                    <a:pt x="585787" y="578713"/>
                  </a:lnTo>
                  <a:lnTo>
                    <a:pt x="577477" y="576778"/>
                  </a:lnTo>
                  <a:lnTo>
                    <a:pt x="569317" y="575141"/>
                  </a:lnTo>
                  <a:lnTo>
                    <a:pt x="561454" y="572909"/>
                  </a:lnTo>
                  <a:lnTo>
                    <a:pt x="554037" y="569188"/>
                  </a:lnTo>
                  <a:lnTo>
                    <a:pt x="545975" y="561350"/>
                  </a:lnTo>
                  <a:lnTo>
                    <a:pt x="539551" y="551726"/>
                  </a:lnTo>
                  <a:lnTo>
                    <a:pt x="532829" y="543292"/>
                  </a:lnTo>
                  <a:lnTo>
                    <a:pt x="523875" y="539026"/>
                  </a:lnTo>
                  <a:lnTo>
                    <a:pt x="474510" y="537273"/>
                  </a:lnTo>
                  <a:lnTo>
                    <a:pt x="425373" y="538721"/>
                  </a:lnTo>
                  <a:lnTo>
                    <a:pt x="376313" y="541997"/>
                  </a:lnTo>
                  <a:lnTo>
                    <a:pt x="327177" y="545731"/>
                  </a:lnTo>
                  <a:lnTo>
                    <a:pt x="277812" y="548551"/>
                  </a:lnTo>
                  <a:lnTo>
                    <a:pt x="269949" y="559241"/>
                  </a:lnTo>
                  <a:lnTo>
                    <a:pt x="262532" y="569783"/>
                  </a:lnTo>
                  <a:lnTo>
                    <a:pt x="254818" y="580028"/>
                  </a:lnTo>
                  <a:lnTo>
                    <a:pt x="246062" y="589826"/>
                  </a:lnTo>
                  <a:lnTo>
                    <a:pt x="239117" y="595059"/>
                  </a:lnTo>
                  <a:lnTo>
                    <a:pt x="230981" y="599549"/>
                  </a:lnTo>
                  <a:lnTo>
                    <a:pt x="222845" y="604336"/>
                  </a:lnTo>
                  <a:lnTo>
                    <a:pt x="215900" y="610463"/>
                  </a:lnTo>
                  <a:lnTo>
                    <a:pt x="183370" y="650261"/>
                  </a:lnTo>
                  <a:lnTo>
                    <a:pt x="155692" y="684899"/>
                  </a:lnTo>
                  <a:lnTo>
                    <a:pt x="128190" y="713452"/>
                  </a:lnTo>
                  <a:lnTo>
                    <a:pt x="96190" y="734994"/>
                  </a:lnTo>
                  <a:lnTo>
                    <a:pt x="55018" y="748598"/>
                  </a:lnTo>
                  <a:lnTo>
                    <a:pt x="0" y="7533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54340" y="4308062"/>
              <a:ext cx="2098040" cy="760730"/>
            </a:xfrm>
            <a:custGeom>
              <a:avLst/>
              <a:gdLst/>
              <a:ahLst/>
              <a:cxnLst/>
              <a:rect l="l" t="t" r="r" b="b"/>
              <a:pathLst>
                <a:path w="2098040" h="760729">
                  <a:moveTo>
                    <a:pt x="1285190" y="30162"/>
                  </a:moveTo>
                  <a:lnTo>
                    <a:pt x="1284818" y="45020"/>
                  </a:lnTo>
                  <a:lnTo>
                    <a:pt x="1285786" y="60920"/>
                  </a:lnTo>
                  <a:lnTo>
                    <a:pt x="1284074" y="74141"/>
                  </a:lnTo>
                  <a:lnTo>
                    <a:pt x="1275665" y="80962"/>
                  </a:lnTo>
                  <a:lnTo>
                    <a:pt x="1218146" y="87765"/>
                  </a:lnTo>
                  <a:lnTo>
                    <a:pt x="1167046" y="87758"/>
                  </a:lnTo>
                  <a:lnTo>
                    <a:pt x="1120596" y="82469"/>
                  </a:lnTo>
                  <a:lnTo>
                    <a:pt x="1077029" y="73421"/>
                  </a:lnTo>
                  <a:lnTo>
                    <a:pt x="1034579" y="62141"/>
                  </a:lnTo>
                  <a:lnTo>
                    <a:pt x="991478" y="50155"/>
                  </a:lnTo>
                  <a:lnTo>
                    <a:pt x="945958" y="38986"/>
                  </a:lnTo>
                  <a:lnTo>
                    <a:pt x="896253" y="30162"/>
                  </a:lnTo>
                  <a:lnTo>
                    <a:pt x="844138" y="23663"/>
                  </a:lnTo>
                  <a:lnTo>
                    <a:pt x="792470" y="17462"/>
                  </a:lnTo>
                  <a:lnTo>
                    <a:pt x="741099" y="10070"/>
                  </a:lnTo>
                  <a:lnTo>
                    <a:pt x="689878" y="0"/>
                  </a:lnTo>
                  <a:lnTo>
                    <a:pt x="626517" y="10430"/>
                  </a:lnTo>
                  <a:lnTo>
                    <a:pt x="583937" y="17363"/>
                  </a:lnTo>
                  <a:lnTo>
                    <a:pt x="556574" y="21766"/>
                  </a:lnTo>
                  <a:lnTo>
                    <a:pt x="538867" y="24606"/>
                  </a:lnTo>
                  <a:lnTo>
                    <a:pt x="525252" y="26851"/>
                  </a:lnTo>
                  <a:lnTo>
                    <a:pt x="510168" y="29467"/>
                  </a:lnTo>
                  <a:lnTo>
                    <a:pt x="488051" y="33424"/>
                  </a:lnTo>
                  <a:lnTo>
                    <a:pt x="453340" y="39687"/>
                  </a:lnTo>
                  <a:lnTo>
                    <a:pt x="422470" y="45134"/>
                  </a:lnTo>
                  <a:lnTo>
                    <a:pt x="371799" y="48277"/>
                  </a:lnTo>
                  <a:lnTo>
                    <a:pt x="309132" y="49726"/>
                  </a:lnTo>
                  <a:lnTo>
                    <a:pt x="242272" y="50091"/>
                  </a:lnTo>
                  <a:lnTo>
                    <a:pt x="179022" y="49985"/>
                  </a:lnTo>
                  <a:lnTo>
                    <a:pt x="127185" y="50017"/>
                  </a:lnTo>
                  <a:lnTo>
                    <a:pt x="94565" y="50800"/>
                  </a:lnTo>
                  <a:lnTo>
                    <a:pt x="69885" y="60374"/>
                  </a:lnTo>
                  <a:lnTo>
                    <a:pt x="47139" y="71437"/>
                  </a:lnTo>
                  <a:lnTo>
                    <a:pt x="24690" y="82500"/>
                  </a:lnTo>
                  <a:lnTo>
                    <a:pt x="903" y="92075"/>
                  </a:lnTo>
                  <a:lnTo>
                    <a:pt x="19013" y="152793"/>
                  </a:lnTo>
                  <a:lnTo>
                    <a:pt x="53381" y="171770"/>
                  </a:lnTo>
                  <a:lnTo>
                    <a:pt x="98540" y="184632"/>
                  </a:lnTo>
                  <a:lnTo>
                    <a:pt x="149929" y="192484"/>
                  </a:lnTo>
                  <a:lnTo>
                    <a:pt x="202985" y="196430"/>
                  </a:lnTo>
                  <a:lnTo>
                    <a:pt x="253145" y="197577"/>
                  </a:lnTo>
                  <a:lnTo>
                    <a:pt x="295848" y="197027"/>
                  </a:lnTo>
                  <a:lnTo>
                    <a:pt x="326529" y="195887"/>
                  </a:lnTo>
                  <a:lnTo>
                    <a:pt x="340628" y="195262"/>
                  </a:lnTo>
                  <a:lnTo>
                    <a:pt x="387996" y="205478"/>
                  </a:lnTo>
                  <a:lnTo>
                    <a:pt x="432762" y="214018"/>
                  </a:lnTo>
                  <a:lnTo>
                    <a:pt x="476557" y="221059"/>
                  </a:lnTo>
                  <a:lnTo>
                    <a:pt x="521015" y="226777"/>
                  </a:lnTo>
                  <a:lnTo>
                    <a:pt x="567765" y="231348"/>
                  </a:lnTo>
                  <a:lnTo>
                    <a:pt x="618440" y="234950"/>
                  </a:lnTo>
                  <a:lnTo>
                    <a:pt x="661352" y="248394"/>
                  </a:lnTo>
                  <a:lnTo>
                    <a:pt x="703372" y="256778"/>
                  </a:lnTo>
                  <a:lnTo>
                    <a:pt x="746581" y="262185"/>
                  </a:lnTo>
                  <a:lnTo>
                    <a:pt x="793065" y="266700"/>
                  </a:lnTo>
                  <a:lnTo>
                    <a:pt x="831860" y="280392"/>
                  </a:lnTo>
                  <a:lnTo>
                    <a:pt x="870059" y="296465"/>
                  </a:lnTo>
                  <a:lnTo>
                    <a:pt x="908258" y="313134"/>
                  </a:lnTo>
                  <a:lnTo>
                    <a:pt x="947053" y="328612"/>
                  </a:lnTo>
                  <a:lnTo>
                    <a:pt x="998793" y="320700"/>
                  </a:lnTo>
                  <a:lnTo>
                    <a:pt x="1050837" y="319417"/>
                  </a:lnTo>
                  <a:lnTo>
                    <a:pt x="1102729" y="324154"/>
                  </a:lnTo>
                  <a:lnTo>
                    <a:pt x="1154012" y="334302"/>
                  </a:lnTo>
                  <a:lnTo>
                    <a:pt x="1204228" y="349250"/>
                  </a:lnTo>
                  <a:lnTo>
                    <a:pt x="1230502" y="382580"/>
                  </a:lnTo>
                  <a:lnTo>
                    <a:pt x="1251970" y="419570"/>
                  </a:lnTo>
                  <a:lnTo>
                    <a:pt x="1273086" y="456207"/>
                  </a:lnTo>
                  <a:lnTo>
                    <a:pt x="1298302" y="488479"/>
                  </a:lnTo>
                  <a:lnTo>
                    <a:pt x="1332073" y="512372"/>
                  </a:lnTo>
                  <a:lnTo>
                    <a:pt x="1378853" y="523875"/>
                  </a:lnTo>
                  <a:lnTo>
                    <a:pt x="1432193" y="526999"/>
                  </a:lnTo>
                  <a:lnTo>
                    <a:pt x="1485533" y="529056"/>
                  </a:lnTo>
                  <a:lnTo>
                    <a:pt x="1538873" y="530504"/>
                  </a:lnTo>
                  <a:lnTo>
                    <a:pt x="1592213" y="531799"/>
                  </a:lnTo>
                  <a:lnTo>
                    <a:pt x="1645553" y="533400"/>
                  </a:lnTo>
                  <a:lnTo>
                    <a:pt x="1672069" y="545975"/>
                  </a:lnTo>
                  <a:lnTo>
                    <a:pt x="1690995" y="560189"/>
                  </a:lnTo>
                  <a:lnTo>
                    <a:pt x="1707837" y="576485"/>
                  </a:lnTo>
                  <a:lnTo>
                    <a:pt x="1728103" y="595312"/>
                  </a:lnTo>
                  <a:lnTo>
                    <a:pt x="1750303" y="612130"/>
                  </a:lnTo>
                  <a:lnTo>
                    <a:pt x="1773545" y="627459"/>
                  </a:lnTo>
                  <a:lnTo>
                    <a:pt x="1797085" y="642193"/>
                  </a:lnTo>
                  <a:lnTo>
                    <a:pt x="1820178" y="657225"/>
                  </a:lnTo>
                  <a:lnTo>
                    <a:pt x="1852796" y="671165"/>
                  </a:lnTo>
                  <a:lnTo>
                    <a:pt x="1889432" y="675878"/>
                  </a:lnTo>
                  <a:lnTo>
                    <a:pt x="1927557" y="676423"/>
                  </a:lnTo>
                  <a:lnTo>
                    <a:pt x="1964640" y="677862"/>
                  </a:lnTo>
                  <a:lnTo>
                    <a:pt x="2001103" y="692323"/>
                  </a:lnTo>
                  <a:lnTo>
                    <a:pt x="2036078" y="711398"/>
                  </a:lnTo>
                  <a:lnTo>
                    <a:pt x="2068671" y="734342"/>
                  </a:lnTo>
                  <a:lnTo>
                    <a:pt x="2097990" y="760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80190" y="2888949"/>
              <a:ext cx="1015365" cy="1124585"/>
            </a:xfrm>
            <a:custGeom>
              <a:avLst/>
              <a:gdLst/>
              <a:ahLst/>
              <a:cxnLst/>
              <a:rect l="l" t="t" r="r" b="b"/>
              <a:pathLst>
                <a:path w="1015364" h="1124585">
                  <a:moveTo>
                    <a:pt x="1014984" y="0"/>
                  </a:moveTo>
                  <a:lnTo>
                    <a:pt x="971835" y="25267"/>
                  </a:lnTo>
                  <a:lnTo>
                    <a:pt x="929281" y="51378"/>
                  </a:lnTo>
                  <a:lnTo>
                    <a:pt x="887329" y="78323"/>
                  </a:lnTo>
                  <a:lnTo>
                    <a:pt x="845992" y="106088"/>
                  </a:lnTo>
                  <a:lnTo>
                    <a:pt x="805280" y="134664"/>
                  </a:lnTo>
                  <a:lnTo>
                    <a:pt x="765203" y="164037"/>
                  </a:lnTo>
                  <a:lnTo>
                    <a:pt x="725770" y="194197"/>
                  </a:lnTo>
                  <a:lnTo>
                    <a:pt x="686994" y="225133"/>
                  </a:lnTo>
                  <a:lnTo>
                    <a:pt x="648883" y="256831"/>
                  </a:lnTo>
                  <a:lnTo>
                    <a:pt x="611449" y="289282"/>
                  </a:lnTo>
                  <a:lnTo>
                    <a:pt x="574702" y="322473"/>
                  </a:lnTo>
                  <a:lnTo>
                    <a:pt x="538652" y="356394"/>
                  </a:lnTo>
                  <a:lnTo>
                    <a:pt x="503310" y="391031"/>
                  </a:lnTo>
                  <a:lnTo>
                    <a:pt x="468686" y="426375"/>
                  </a:lnTo>
                  <a:lnTo>
                    <a:pt x="434790" y="462413"/>
                  </a:lnTo>
                  <a:lnTo>
                    <a:pt x="401633" y="499133"/>
                  </a:lnTo>
                  <a:lnTo>
                    <a:pt x="369225" y="536525"/>
                  </a:lnTo>
                  <a:lnTo>
                    <a:pt x="337577" y="574576"/>
                  </a:lnTo>
                  <a:lnTo>
                    <a:pt x="306699" y="613276"/>
                  </a:lnTo>
                  <a:lnTo>
                    <a:pt x="276601" y="652612"/>
                  </a:lnTo>
                  <a:lnTo>
                    <a:pt x="247294" y="692573"/>
                  </a:lnTo>
                  <a:lnTo>
                    <a:pt x="218788" y="733148"/>
                  </a:lnTo>
                  <a:lnTo>
                    <a:pt x="191093" y="774325"/>
                  </a:lnTo>
                  <a:lnTo>
                    <a:pt x="164221" y="816092"/>
                  </a:lnTo>
                  <a:lnTo>
                    <a:pt x="138180" y="858438"/>
                  </a:lnTo>
                  <a:lnTo>
                    <a:pt x="112983" y="901352"/>
                  </a:lnTo>
                  <a:lnTo>
                    <a:pt x="88638" y="944821"/>
                  </a:lnTo>
                  <a:lnTo>
                    <a:pt x="65158" y="988835"/>
                  </a:lnTo>
                  <a:lnTo>
                    <a:pt x="42550" y="1033381"/>
                  </a:lnTo>
                  <a:lnTo>
                    <a:pt x="20828" y="1078449"/>
                  </a:lnTo>
                  <a:lnTo>
                    <a:pt x="0" y="112402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9231" y="4016013"/>
              <a:ext cx="996315" cy="428625"/>
            </a:xfrm>
            <a:custGeom>
              <a:avLst/>
              <a:gdLst/>
              <a:ahLst/>
              <a:cxnLst/>
              <a:rect l="l" t="t" r="r" b="b"/>
              <a:pathLst>
                <a:path w="996315" h="428625">
                  <a:moveTo>
                    <a:pt x="0" y="428129"/>
                  </a:moveTo>
                  <a:lnTo>
                    <a:pt x="34322" y="398026"/>
                  </a:lnTo>
                  <a:lnTo>
                    <a:pt x="69938" y="368827"/>
                  </a:lnTo>
                  <a:lnTo>
                    <a:pt x="106810" y="340551"/>
                  </a:lnTo>
                  <a:lnTo>
                    <a:pt x="144900" y="313212"/>
                  </a:lnTo>
                  <a:lnTo>
                    <a:pt x="184171" y="286827"/>
                  </a:lnTo>
                  <a:lnTo>
                    <a:pt x="224585" y="261413"/>
                  </a:lnTo>
                  <a:lnTo>
                    <a:pt x="266104" y="236986"/>
                  </a:lnTo>
                  <a:lnTo>
                    <a:pt x="308691" y="213561"/>
                  </a:lnTo>
                  <a:lnTo>
                    <a:pt x="352308" y="191155"/>
                  </a:lnTo>
                  <a:lnTo>
                    <a:pt x="396917" y="169785"/>
                  </a:lnTo>
                  <a:lnTo>
                    <a:pt x="442480" y="149466"/>
                  </a:lnTo>
                  <a:lnTo>
                    <a:pt x="488961" y="130215"/>
                  </a:lnTo>
                  <a:lnTo>
                    <a:pt x="536320" y="112047"/>
                  </a:lnTo>
                  <a:lnTo>
                    <a:pt x="584522" y="94980"/>
                  </a:lnTo>
                  <a:lnTo>
                    <a:pt x="633527" y="79030"/>
                  </a:lnTo>
                  <a:lnTo>
                    <a:pt x="683298" y="64212"/>
                  </a:lnTo>
                  <a:lnTo>
                    <a:pt x="733798" y="50543"/>
                  </a:lnTo>
                  <a:lnTo>
                    <a:pt x="784989" y="38039"/>
                  </a:lnTo>
                  <a:lnTo>
                    <a:pt x="836833" y="26717"/>
                  </a:lnTo>
                  <a:lnTo>
                    <a:pt x="889293" y="16592"/>
                  </a:lnTo>
                  <a:lnTo>
                    <a:pt x="942330" y="7681"/>
                  </a:lnTo>
                  <a:lnTo>
                    <a:pt x="995908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55101" y="4033424"/>
              <a:ext cx="868680" cy="363855"/>
            </a:xfrm>
            <a:custGeom>
              <a:avLst/>
              <a:gdLst/>
              <a:ahLst/>
              <a:cxnLst/>
              <a:rect l="l" t="t" r="r" b="b"/>
              <a:pathLst>
                <a:path w="868679" h="363854">
                  <a:moveTo>
                    <a:pt x="0" y="0"/>
                  </a:moveTo>
                  <a:lnTo>
                    <a:pt x="57320" y="7786"/>
                  </a:lnTo>
                  <a:lnTo>
                    <a:pt x="113739" y="16994"/>
                  </a:lnTo>
                  <a:lnTo>
                    <a:pt x="169189" y="27595"/>
                  </a:lnTo>
                  <a:lnTo>
                    <a:pt x="223601" y="39560"/>
                  </a:lnTo>
                  <a:lnTo>
                    <a:pt x="276907" y="52860"/>
                  </a:lnTo>
                  <a:lnTo>
                    <a:pt x="329038" y="67467"/>
                  </a:lnTo>
                  <a:lnTo>
                    <a:pt x="379925" y="83353"/>
                  </a:lnTo>
                  <a:lnTo>
                    <a:pt x="429501" y="100488"/>
                  </a:lnTo>
                  <a:lnTo>
                    <a:pt x="477697" y="118844"/>
                  </a:lnTo>
                  <a:lnTo>
                    <a:pt x="524444" y="138393"/>
                  </a:lnTo>
                  <a:lnTo>
                    <a:pt x="569673" y="159105"/>
                  </a:lnTo>
                  <a:lnTo>
                    <a:pt x="613317" y="180953"/>
                  </a:lnTo>
                  <a:lnTo>
                    <a:pt x="655307" y="203907"/>
                  </a:lnTo>
                  <a:lnTo>
                    <a:pt x="695573" y="227940"/>
                  </a:lnTo>
                  <a:lnTo>
                    <a:pt x="734049" y="253021"/>
                  </a:lnTo>
                  <a:lnTo>
                    <a:pt x="770664" y="279124"/>
                  </a:lnTo>
                  <a:lnTo>
                    <a:pt x="805351" y="306219"/>
                  </a:lnTo>
                  <a:lnTo>
                    <a:pt x="838042" y="334277"/>
                  </a:lnTo>
                  <a:lnTo>
                    <a:pt x="868667" y="3632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70914" y="2914349"/>
              <a:ext cx="962660" cy="1123950"/>
            </a:xfrm>
            <a:custGeom>
              <a:avLst/>
              <a:gdLst/>
              <a:ahLst/>
              <a:cxnLst/>
              <a:rect l="l" t="t" r="r" b="b"/>
              <a:pathLst>
                <a:path w="962660" h="1123950">
                  <a:moveTo>
                    <a:pt x="962329" y="1123899"/>
                  </a:moveTo>
                  <a:lnTo>
                    <a:pt x="942196" y="1077566"/>
                  </a:lnTo>
                  <a:lnTo>
                    <a:pt x="921141" y="1031731"/>
                  </a:lnTo>
                  <a:lnTo>
                    <a:pt x="899176" y="986408"/>
                  </a:lnTo>
                  <a:lnTo>
                    <a:pt x="876311" y="941607"/>
                  </a:lnTo>
                  <a:lnTo>
                    <a:pt x="852556" y="897342"/>
                  </a:lnTo>
                  <a:lnTo>
                    <a:pt x="827922" y="853623"/>
                  </a:lnTo>
                  <a:lnTo>
                    <a:pt x="802419" y="810464"/>
                  </a:lnTo>
                  <a:lnTo>
                    <a:pt x="776057" y="767876"/>
                  </a:lnTo>
                  <a:lnTo>
                    <a:pt x="748848" y="725872"/>
                  </a:lnTo>
                  <a:lnTo>
                    <a:pt x="720801" y="684464"/>
                  </a:lnTo>
                  <a:lnTo>
                    <a:pt x="691926" y="643663"/>
                  </a:lnTo>
                  <a:lnTo>
                    <a:pt x="662235" y="603482"/>
                  </a:lnTo>
                  <a:lnTo>
                    <a:pt x="631738" y="563932"/>
                  </a:lnTo>
                  <a:lnTo>
                    <a:pt x="600445" y="525027"/>
                  </a:lnTo>
                  <a:lnTo>
                    <a:pt x="568366" y="486778"/>
                  </a:lnTo>
                  <a:lnTo>
                    <a:pt x="535512" y="449197"/>
                  </a:lnTo>
                  <a:lnTo>
                    <a:pt x="501893" y="412296"/>
                  </a:lnTo>
                  <a:lnTo>
                    <a:pt x="467520" y="376088"/>
                  </a:lnTo>
                  <a:lnTo>
                    <a:pt x="432403" y="340584"/>
                  </a:lnTo>
                  <a:lnTo>
                    <a:pt x="396553" y="305797"/>
                  </a:lnTo>
                  <a:lnTo>
                    <a:pt x="359979" y="271738"/>
                  </a:lnTo>
                  <a:lnTo>
                    <a:pt x="322693" y="238420"/>
                  </a:lnTo>
                  <a:lnTo>
                    <a:pt x="284705" y="205856"/>
                  </a:lnTo>
                  <a:lnTo>
                    <a:pt x="246025" y="174056"/>
                  </a:lnTo>
                  <a:lnTo>
                    <a:pt x="206663" y="143033"/>
                  </a:lnTo>
                  <a:lnTo>
                    <a:pt x="166631" y="112799"/>
                  </a:lnTo>
                  <a:lnTo>
                    <a:pt x="125938" y="83367"/>
                  </a:lnTo>
                  <a:lnTo>
                    <a:pt x="84595" y="54748"/>
                  </a:lnTo>
                  <a:lnTo>
                    <a:pt x="42612" y="26955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80431" y="287296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95031" y="294916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513332" y="3017535"/>
              <a:ext cx="1031240" cy="1171575"/>
            </a:xfrm>
            <a:custGeom>
              <a:avLst/>
              <a:gdLst/>
              <a:ahLst/>
              <a:cxnLst/>
              <a:rect l="l" t="t" r="r" b="b"/>
              <a:pathLst>
                <a:path w="1031239" h="1171575">
                  <a:moveTo>
                    <a:pt x="1031011" y="1171486"/>
                  </a:moveTo>
                  <a:lnTo>
                    <a:pt x="1011031" y="1124923"/>
                  </a:lnTo>
                  <a:lnTo>
                    <a:pt x="990156" y="1078881"/>
                  </a:lnTo>
                  <a:lnTo>
                    <a:pt x="968397" y="1033373"/>
                  </a:lnTo>
                  <a:lnTo>
                    <a:pt x="945763" y="988409"/>
                  </a:lnTo>
                  <a:lnTo>
                    <a:pt x="922266" y="944003"/>
                  </a:lnTo>
                  <a:lnTo>
                    <a:pt x="897916" y="900166"/>
                  </a:lnTo>
                  <a:lnTo>
                    <a:pt x="872724" y="856911"/>
                  </a:lnTo>
                  <a:lnTo>
                    <a:pt x="846700" y="814249"/>
                  </a:lnTo>
                  <a:lnTo>
                    <a:pt x="819855" y="772194"/>
                  </a:lnTo>
                  <a:lnTo>
                    <a:pt x="792198" y="730756"/>
                  </a:lnTo>
                  <a:lnTo>
                    <a:pt x="763742" y="689948"/>
                  </a:lnTo>
                  <a:lnTo>
                    <a:pt x="734496" y="649782"/>
                  </a:lnTo>
                  <a:lnTo>
                    <a:pt x="704471" y="610271"/>
                  </a:lnTo>
                  <a:lnTo>
                    <a:pt x="673677" y="571426"/>
                  </a:lnTo>
                  <a:lnTo>
                    <a:pt x="642126" y="533259"/>
                  </a:lnTo>
                  <a:lnTo>
                    <a:pt x="609827" y="495784"/>
                  </a:lnTo>
                  <a:lnTo>
                    <a:pt x="576791" y="459011"/>
                  </a:lnTo>
                  <a:lnTo>
                    <a:pt x="543028" y="422953"/>
                  </a:lnTo>
                  <a:lnTo>
                    <a:pt x="508550" y="387622"/>
                  </a:lnTo>
                  <a:lnTo>
                    <a:pt x="473367" y="353030"/>
                  </a:lnTo>
                  <a:lnTo>
                    <a:pt x="437489" y="319190"/>
                  </a:lnTo>
                  <a:lnTo>
                    <a:pt x="400927" y="286113"/>
                  </a:lnTo>
                  <a:lnTo>
                    <a:pt x="363691" y="253811"/>
                  </a:lnTo>
                  <a:lnTo>
                    <a:pt x="325792" y="222297"/>
                  </a:lnTo>
                  <a:lnTo>
                    <a:pt x="287241" y="191583"/>
                  </a:lnTo>
                  <a:lnTo>
                    <a:pt x="248048" y="161681"/>
                  </a:lnTo>
                  <a:lnTo>
                    <a:pt x="208224" y="132603"/>
                  </a:lnTo>
                  <a:lnTo>
                    <a:pt x="167778" y="104362"/>
                  </a:lnTo>
                  <a:lnTo>
                    <a:pt x="126723" y="76968"/>
                  </a:lnTo>
                  <a:lnTo>
                    <a:pt x="85067" y="50435"/>
                  </a:lnTo>
                  <a:lnTo>
                    <a:pt x="42823" y="2477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32831" y="3025362"/>
              <a:ext cx="2209800" cy="0"/>
            </a:xfrm>
            <a:custGeom>
              <a:avLst/>
              <a:gdLst/>
              <a:ahLst/>
              <a:cxnLst/>
              <a:rect l="l" t="t" r="r" b="b"/>
              <a:pathLst>
                <a:path w="2209800" h="0">
                  <a:moveTo>
                    <a:pt x="0" y="0"/>
                  </a:moveTo>
                  <a:lnTo>
                    <a:pt x="22098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37454" y="2336330"/>
              <a:ext cx="4399280" cy="1315085"/>
            </a:xfrm>
            <a:custGeom>
              <a:avLst/>
              <a:gdLst/>
              <a:ahLst/>
              <a:cxnLst/>
              <a:rect l="l" t="t" r="r" b="b"/>
              <a:pathLst>
                <a:path w="4399280" h="1315085">
                  <a:moveTo>
                    <a:pt x="4398848" y="1315084"/>
                  </a:moveTo>
                  <a:lnTo>
                    <a:pt x="4375411" y="1272089"/>
                  </a:lnTo>
                  <a:lnTo>
                    <a:pt x="4351171" y="1229676"/>
                  </a:lnTo>
                  <a:lnTo>
                    <a:pt x="4326139" y="1187853"/>
                  </a:lnTo>
                  <a:lnTo>
                    <a:pt x="4300326" y="1146627"/>
                  </a:lnTo>
                  <a:lnTo>
                    <a:pt x="4273746" y="1106005"/>
                  </a:lnTo>
                  <a:lnTo>
                    <a:pt x="4246410" y="1065994"/>
                  </a:lnTo>
                  <a:lnTo>
                    <a:pt x="4218330" y="1026601"/>
                  </a:lnTo>
                  <a:lnTo>
                    <a:pt x="4189517" y="987833"/>
                  </a:lnTo>
                  <a:lnTo>
                    <a:pt x="4159984" y="949698"/>
                  </a:lnTo>
                  <a:lnTo>
                    <a:pt x="4129743" y="912202"/>
                  </a:lnTo>
                  <a:lnTo>
                    <a:pt x="4098805" y="875352"/>
                  </a:lnTo>
                  <a:lnTo>
                    <a:pt x="4067182" y="839155"/>
                  </a:lnTo>
                  <a:lnTo>
                    <a:pt x="4034887" y="803618"/>
                  </a:lnTo>
                  <a:lnTo>
                    <a:pt x="4001930" y="768749"/>
                  </a:lnTo>
                  <a:lnTo>
                    <a:pt x="3968325" y="734554"/>
                  </a:lnTo>
                  <a:lnTo>
                    <a:pt x="3934083" y="701041"/>
                  </a:lnTo>
                  <a:lnTo>
                    <a:pt x="3899216" y="668216"/>
                  </a:lnTo>
                  <a:lnTo>
                    <a:pt x="3863736" y="636087"/>
                  </a:lnTo>
                  <a:lnTo>
                    <a:pt x="3827654" y="604660"/>
                  </a:lnTo>
                  <a:lnTo>
                    <a:pt x="3790983" y="573942"/>
                  </a:lnTo>
                  <a:lnTo>
                    <a:pt x="3753735" y="543941"/>
                  </a:lnTo>
                  <a:lnTo>
                    <a:pt x="3715921" y="514664"/>
                  </a:lnTo>
                  <a:lnTo>
                    <a:pt x="3677554" y="486117"/>
                  </a:lnTo>
                  <a:lnTo>
                    <a:pt x="3638645" y="458308"/>
                  </a:lnTo>
                  <a:lnTo>
                    <a:pt x="3599206" y="431244"/>
                  </a:lnTo>
                  <a:lnTo>
                    <a:pt x="3559249" y="404932"/>
                  </a:lnTo>
                  <a:lnTo>
                    <a:pt x="3518786" y="379378"/>
                  </a:lnTo>
                  <a:lnTo>
                    <a:pt x="3477829" y="354590"/>
                  </a:lnTo>
                  <a:lnTo>
                    <a:pt x="3436390" y="330575"/>
                  </a:lnTo>
                  <a:lnTo>
                    <a:pt x="3394481" y="307339"/>
                  </a:lnTo>
                  <a:lnTo>
                    <a:pt x="3352114" y="284891"/>
                  </a:lnTo>
                  <a:lnTo>
                    <a:pt x="3309300" y="263237"/>
                  </a:lnTo>
                  <a:lnTo>
                    <a:pt x="3266051" y="242383"/>
                  </a:lnTo>
                  <a:lnTo>
                    <a:pt x="3222380" y="222338"/>
                  </a:lnTo>
                  <a:lnTo>
                    <a:pt x="3178299" y="203107"/>
                  </a:lnTo>
                  <a:lnTo>
                    <a:pt x="3133818" y="184699"/>
                  </a:lnTo>
                  <a:lnTo>
                    <a:pt x="3088951" y="167120"/>
                  </a:lnTo>
                  <a:lnTo>
                    <a:pt x="3043709" y="150377"/>
                  </a:lnTo>
                  <a:lnTo>
                    <a:pt x="2998103" y="134477"/>
                  </a:lnTo>
                  <a:lnTo>
                    <a:pt x="2952147" y="119427"/>
                  </a:lnTo>
                  <a:lnTo>
                    <a:pt x="2905851" y="105235"/>
                  </a:lnTo>
                  <a:lnTo>
                    <a:pt x="2859228" y="91907"/>
                  </a:lnTo>
                  <a:lnTo>
                    <a:pt x="2812290" y="79450"/>
                  </a:lnTo>
                  <a:lnTo>
                    <a:pt x="2765048" y="67871"/>
                  </a:lnTo>
                  <a:lnTo>
                    <a:pt x="2717515" y="57178"/>
                  </a:lnTo>
                  <a:lnTo>
                    <a:pt x="2669702" y="47377"/>
                  </a:lnTo>
                  <a:lnTo>
                    <a:pt x="2621621" y="38476"/>
                  </a:lnTo>
                  <a:lnTo>
                    <a:pt x="2573285" y="30481"/>
                  </a:lnTo>
                  <a:lnTo>
                    <a:pt x="2524704" y="23400"/>
                  </a:lnTo>
                  <a:lnTo>
                    <a:pt x="2475892" y="17239"/>
                  </a:lnTo>
                  <a:lnTo>
                    <a:pt x="2426859" y="12006"/>
                  </a:lnTo>
                  <a:lnTo>
                    <a:pt x="2377618" y="7707"/>
                  </a:lnTo>
                  <a:lnTo>
                    <a:pt x="2328181" y="4350"/>
                  </a:lnTo>
                  <a:lnTo>
                    <a:pt x="2278560" y="1942"/>
                  </a:lnTo>
                  <a:lnTo>
                    <a:pt x="2228766" y="489"/>
                  </a:lnTo>
                  <a:lnTo>
                    <a:pt x="2178811" y="0"/>
                  </a:lnTo>
                  <a:lnTo>
                    <a:pt x="2128726" y="486"/>
                  </a:lnTo>
                  <a:lnTo>
                    <a:pt x="2078796" y="1942"/>
                  </a:lnTo>
                  <a:lnTo>
                    <a:pt x="2029036" y="4359"/>
                  </a:lnTo>
                  <a:lnTo>
                    <a:pt x="1979456" y="7731"/>
                  </a:lnTo>
                  <a:lnTo>
                    <a:pt x="1930069" y="12050"/>
                  </a:lnTo>
                  <a:lnTo>
                    <a:pt x="1880888" y="17311"/>
                  </a:lnTo>
                  <a:lnTo>
                    <a:pt x="1831924" y="23506"/>
                  </a:lnTo>
                  <a:lnTo>
                    <a:pt x="1783189" y="30628"/>
                  </a:lnTo>
                  <a:lnTo>
                    <a:pt x="1734697" y="38671"/>
                  </a:lnTo>
                  <a:lnTo>
                    <a:pt x="1686458" y="47626"/>
                  </a:lnTo>
                  <a:lnTo>
                    <a:pt x="1638485" y="57488"/>
                  </a:lnTo>
                  <a:lnTo>
                    <a:pt x="1590790" y="68249"/>
                  </a:lnTo>
                  <a:lnTo>
                    <a:pt x="1543386" y="79903"/>
                  </a:lnTo>
                  <a:lnTo>
                    <a:pt x="1496284" y="92442"/>
                  </a:lnTo>
                  <a:lnTo>
                    <a:pt x="1449497" y="105860"/>
                  </a:lnTo>
                  <a:lnTo>
                    <a:pt x="1403037" y="120150"/>
                  </a:lnTo>
                  <a:lnTo>
                    <a:pt x="1356916" y="135304"/>
                  </a:lnTo>
                  <a:lnTo>
                    <a:pt x="1311147" y="151316"/>
                  </a:lnTo>
                  <a:lnTo>
                    <a:pt x="1265740" y="168179"/>
                  </a:lnTo>
                  <a:lnTo>
                    <a:pt x="1220709" y="185886"/>
                  </a:lnTo>
                  <a:lnTo>
                    <a:pt x="1176066" y="204431"/>
                  </a:lnTo>
                  <a:lnTo>
                    <a:pt x="1131823" y="223805"/>
                  </a:lnTo>
                  <a:lnTo>
                    <a:pt x="1087992" y="244002"/>
                  </a:lnTo>
                  <a:lnTo>
                    <a:pt x="1044585" y="265016"/>
                  </a:lnTo>
                  <a:lnTo>
                    <a:pt x="1001615" y="286839"/>
                  </a:lnTo>
                  <a:lnTo>
                    <a:pt x="959093" y="309465"/>
                  </a:lnTo>
                  <a:lnTo>
                    <a:pt x="917032" y="332886"/>
                  </a:lnTo>
                  <a:lnTo>
                    <a:pt x="875443" y="357095"/>
                  </a:lnTo>
                  <a:lnTo>
                    <a:pt x="834340" y="382086"/>
                  </a:lnTo>
                  <a:lnTo>
                    <a:pt x="793734" y="407852"/>
                  </a:lnTo>
                  <a:lnTo>
                    <a:pt x="753638" y="434386"/>
                  </a:lnTo>
                  <a:lnTo>
                    <a:pt x="714063" y="461680"/>
                  </a:lnTo>
                  <a:lnTo>
                    <a:pt x="675021" y="489728"/>
                  </a:lnTo>
                  <a:lnTo>
                    <a:pt x="636526" y="518524"/>
                  </a:lnTo>
                  <a:lnTo>
                    <a:pt x="598589" y="548059"/>
                  </a:lnTo>
                  <a:lnTo>
                    <a:pt x="561222" y="578327"/>
                  </a:lnTo>
                  <a:lnTo>
                    <a:pt x="524437" y="609322"/>
                  </a:lnTo>
                  <a:lnTo>
                    <a:pt x="488247" y="641036"/>
                  </a:lnTo>
                  <a:lnTo>
                    <a:pt x="452664" y="673462"/>
                  </a:lnTo>
                  <a:lnTo>
                    <a:pt x="417700" y="706594"/>
                  </a:lnTo>
                  <a:lnTo>
                    <a:pt x="383367" y="740424"/>
                  </a:lnTo>
                  <a:lnTo>
                    <a:pt x="349677" y="774946"/>
                  </a:lnTo>
                  <a:lnTo>
                    <a:pt x="316642" y="810152"/>
                  </a:lnTo>
                  <a:lnTo>
                    <a:pt x="284275" y="846036"/>
                  </a:lnTo>
                  <a:lnTo>
                    <a:pt x="252588" y="882591"/>
                  </a:lnTo>
                  <a:lnTo>
                    <a:pt x="221593" y="919809"/>
                  </a:lnTo>
                  <a:lnTo>
                    <a:pt x="191301" y="957685"/>
                  </a:lnTo>
                  <a:lnTo>
                    <a:pt x="161726" y="996210"/>
                  </a:lnTo>
                  <a:lnTo>
                    <a:pt x="132880" y="1035379"/>
                  </a:lnTo>
                  <a:lnTo>
                    <a:pt x="104774" y="1075183"/>
                  </a:lnTo>
                  <a:lnTo>
                    <a:pt x="77421" y="1115617"/>
                  </a:lnTo>
                  <a:lnTo>
                    <a:pt x="50833" y="1156673"/>
                  </a:lnTo>
                  <a:lnTo>
                    <a:pt x="25021" y="1198345"/>
                  </a:lnTo>
                  <a:lnTo>
                    <a:pt x="0" y="1240624"/>
                  </a:lnTo>
                </a:path>
              </a:pathLst>
            </a:custGeom>
            <a:ln w="381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400800" y="2362199"/>
              <a:ext cx="2209800" cy="2057400"/>
            </a:xfrm>
            <a:custGeom>
              <a:avLst/>
              <a:gdLst/>
              <a:ahLst/>
              <a:cxnLst/>
              <a:rect l="l" t="t" r="r" b="b"/>
              <a:pathLst>
                <a:path w="2209800" h="2057400">
                  <a:moveTo>
                    <a:pt x="0" y="1028700"/>
                  </a:moveTo>
                  <a:lnTo>
                    <a:pt x="1076" y="982877"/>
                  </a:lnTo>
                  <a:lnTo>
                    <a:pt x="4276" y="937568"/>
                  </a:lnTo>
                  <a:lnTo>
                    <a:pt x="9554" y="892814"/>
                  </a:lnTo>
                  <a:lnTo>
                    <a:pt x="16865" y="848657"/>
                  </a:lnTo>
                  <a:lnTo>
                    <a:pt x="26165" y="805139"/>
                  </a:lnTo>
                  <a:lnTo>
                    <a:pt x="37408" y="762301"/>
                  </a:lnTo>
                  <a:lnTo>
                    <a:pt x="50550" y="720186"/>
                  </a:lnTo>
                  <a:lnTo>
                    <a:pt x="65545" y="678834"/>
                  </a:lnTo>
                  <a:lnTo>
                    <a:pt x="82349" y="638289"/>
                  </a:lnTo>
                  <a:lnTo>
                    <a:pt x="100917" y="598591"/>
                  </a:lnTo>
                  <a:lnTo>
                    <a:pt x="121204" y="559783"/>
                  </a:lnTo>
                  <a:lnTo>
                    <a:pt x="143165" y="521907"/>
                  </a:lnTo>
                  <a:lnTo>
                    <a:pt x="166756" y="485003"/>
                  </a:lnTo>
                  <a:lnTo>
                    <a:pt x="191930" y="449115"/>
                  </a:lnTo>
                  <a:lnTo>
                    <a:pt x="218644" y="414283"/>
                  </a:lnTo>
                  <a:lnTo>
                    <a:pt x="246852" y="380550"/>
                  </a:lnTo>
                  <a:lnTo>
                    <a:pt x="276510" y="347958"/>
                  </a:lnTo>
                  <a:lnTo>
                    <a:pt x="307572" y="316548"/>
                  </a:lnTo>
                  <a:lnTo>
                    <a:pt x="339994" y="286362"/>
                  </a:lnTo>
                  <a:lnTo>
                    <a:pt x="373731" y="257441"/>
                  </a:lnTo>
                  <a:lnTo>
                    <a:pt x="408738" y="229829"/>
                  </a:lnTo>
                  <a:lnTo>
                    <a:pt x="444969" y="203566"/>
                  </a:lnTo>
                  <a:lnTo>
                    <a:pt x="482381" y="178695"/>
                  </a:lnTo>
                  <a:lnTo>
                    <a:pt x="520928" y="155256"/>
                  </a:lnTo>
                  <a:lnTo>
                    <a:pt x="560565" y="133293"/>
                  </a:lnTo>
                  <a:lnTo>
                    <a:pt x="601247" y="112846"/>
                  </a:lnTo>
                  <a:lnTo>
                    <a:pt x="642930" y="93958"/>
                  </a:lnTo>
                  <a:lnTo>
                    <a:pt x="685568" y="76670"/>
                  </a:lnTo>
                  <a:lnTo>
                    <a:pt x="729117" y="61025"/>
                  </a:lnTo>
                  <a:lnTo>
                    <a:pt x="773531" y="47064"/>
                  </a:lnTo>
                  <a:lnTo>
                    <a:pt x="818767" y="34828"/>
                  </a:lnTo>
                  <a:lnTo>
                    <a:pt x="864778" y="24360"/>
                  </a:lnTo>
                  <a:lnTo>
                    <a:pt x="911520" y="15702"/>
                  </a:lnTo>
                  <a:lnTo>
                    <a:pt x="958948" y="8895"/>
                  </a:lnTo>
                  <a:lnTo>
                    <a:pt x="1007017" y="3981"/>
                  </a:lnTo>
                  <a:lnTo>
                    <a:pt x="1055683" y="1002"/>
                  </a:lnTo>
                  <a:lnTo>
                    <a:pt x="1104900" y="0"/>
                  </a:lnTo>
                  <a:lnTo>
                    <a:pt x="1154116" y="1002"/>
                  </a:lnTo>
                  <a:lnTo>
                    <a:pt x="1202782" y="3981"/>
                  </a:lnTo>
                  <a:lnTo>
                    <a:pt x="1250851" y="8895"/>
                  </a:lnTo>
                  <a:lnTo>
                    <a:pt x="1298279" y="15702"/>
                  </a:lnTo>
                  <a:lnTo>
                    <a:pt x="1345021" y="24360"/>
                  </a:lnTo>
                  <a:lnTo>
                    <a:pt x="1391032" y="34828"/>
                  </a:lnTo>
                  <a:lnTo>
                    <a:pt x="1436268" y="47064"/>
                  </a:lnTo>
                  <a:lnTo>
                    <a:pt x="1480682" y="61025"/>
                  </a:lnTo>
                  <a:lnTo>
                    <a:pt x="1524231" y="76670"/>
                  </a:lnTo>
                  <a:lnTo>
                    <a:pt x="1566869" y="93958"/>
                  </a:lnTo>
                  <a:lnTo>
                    <a:pt x="1608552" y="112846"/>
                  </a:lnTo>
                  <a:lnTo>
                    <a:pt x="1649234" y="133293"/>
                  </a:lnTo>
                  <a:lnTo>
                    <a:pt x="1688871" y="155256"/>
                  </a:lnTo>
                  <a:lnTo>
                    <a:pt x="1727418" y="178695"/>
                  </a:lnTo>
                  <a:lnTo>
                    <a:pt x="1764830" y="203566"/>
                  </a:lnTo>
                  <a:lnTo>
                    <a:pt x="1801061" y="229829"/>
                  </a:lnTo>
                  <a:lnTo>
                    <a:pt x="1836068" y="257441"/>
                  </a:lnTo>
                  <a:lnTo>
                    <a:pt x="1869805" y="286362"/>
                  </a:lnTo>
                  <a:lnTo>
                    <a:pt x="1902227" y="316548"/>
                  </a:lnTo>
                  <a:lnTo>
                    <a:pt x="1933289" y="347958"/>
                  </a:lnTo>
                  <a:lnTo>
                    <a:pt x="1962947" y="380550"/>
                  </a:lnTo>
                  <a:lnTo>
                    <a:pt x="1991155" y="414283"/>
                  </a:lnTo>
                  <a:lnTo>
                    <a:pt x="2017869" y="449115"/>
                  </a:lnTo>
                  <a:lnTo>
                    <a:pt x="2043043" y="485003"/>
                  </a:lnTo>
                  <a:lnTo>
                    <a:pt x="2066634" y="521907"/>
                  </a:lnTo>
                  <a:lnTo>
                    <a:pt x="2088595" y="559783"/>
                  </a:lnTo>
                  <a:lnTo>
                    <a:pt x="2108882" y="598591"/>
                  </a:lnTo>
                  <a:lnTo>
                    <a:pt x="2127450" y="638289"/>
                  </a:lnTo>
                  <a:lnTo>
                    <a:pt x="2144254" y="678834"/>
                  </a:lnTo>
                  <a:lnTo>
                    <a:pt x="2159249" y="720186"/>
                  </a:lnTo>
                  <a:lnTo>
                    <a:pt x="2172391" y="762301"/>
                  </a:lnTo>
                  <a:lnTo>
                    <a:pt x="2183634" y="805139"/>
                  </a:lnTo>
                  <a:lnTo>
                    <a:pt x="2192934" y="848657"/>
                  </a:lnTo>
                  <a:lnTo>
                    <a:pt x="2200245" y="892814"/>
                  </a:lnTo>
                  <a:lnTo>
                    <a:pt x="2205523" y="937568"/>
                  </a:lnTo>
                  <a:lnTo>
                    <a:pt x="2208723" y="982877"/>
                  </a:lnTo>
                  <a:lnTo>
                    <a:pt x="2209800" y="1028700"/>
                  </a:lnTo>
                  <a:lnTo>
                    <a:pt x="2208723" y="1074522"/>
                  </a:lnTo>
                  <a:lnTo>
                    <a:pt x="2205523" y="1119831"/>
                  </a:lnTo>
                  <a:lnTo>
                    <a:pt x="2200245" y="1164585"/>
                  </a:lnTo>
                  <a:lnTo>
                    <a:pt x="2192934" y="1208742"/>
                  </a:lnTo>
                  <a:lnTo>
                    <a:pt x="2183634" y="1252260"/>
                  </a:lnTo>
                  <a:lnTo>
                    <a:pt x="2172391" y="1295098"/>
                  </a:lnTo>
                  <a:lnTo>
                    <a:pt x="2159249" y="1337213"/>
                  </a:lnTo>
                  <a:lnTo>
                    <a:pt x="2144254" y="1378565"/>
                  </a:lnTo>
                  <a:lnTo>
                    <a:pt x="2127450" y="1419110"/>
                  </a:lnTo>
                  <a:lnTo>
                    <a:pt x="2108882" y="1458808"/>
                  </a:lnTo>
                  <a:lnTo>
                    <a:pt x="2088595" y="1497616"/>
                  </a:lnTo>
                  <a:lnTo>
                    <a:pt x="2066634" y="1535492"/>
                  </a:lnTo>
                  <a:lnTo>
                    <a:pt x="2043043" y="1572396"/>
                  </a:lnTo>
                  <a:lnTo>
                    <a:pt x="2017869" y="1608284"/>
                  </a:lnTo>
                  <a:lnTo>
                    <a:pt x="1991155" y="1643116"/>
                  </a:lnTo>
                  <a:lnTo>
                    <a:pt x="1962947" y="1676849"/>
                  </a:lnTo>
                  <a:lnTo>
                    <a:pt x="1933289" y="1709441"/>
                  </a:lnTo>
                  <a:lnTo>
                    <a:pt x="1902227" y="1740851"/>
                  </a:lnTo>
                  <a:lnTo>
                    <a:pt x="1869805" y="1771037"/>
                  </a:lnTo>
                  <a:lnTo>
                    <a:pt x="1836068" y="1799958"/>
                  </a:lnTo>
                  <a:lnTo>
                    <a:pt x="1801061" y="1827570"/>
                  </a:lnTo>
                  <a:lnTo>
                    <a:pt x="1764830" y="1853833"/>
                  </a:lnTo>
                  <a:lnTo>
                    <a:pt x="1727418" y="1878704"/>
                  </a:lnTo>
                  <a:lnTo>
                    <a:pt x="1688871" y="1902143"/>
                  </a:lnTo>
                  <a:lnTo>
                    <a:pt x="1649234" y="1924106"/>
                  </a:lnTo>
                  <a:lnTo>
                    <a:pt x="1608552" y="1944553"/>
                  </a:lnTo>
                  <a:lnTo>
                    <a:pt x="1566869" y="1963441"/>
                  </a:lnTo>
                  <a:lnTo>
                    <a:pt x="1524231" y="1980729"/>
                  </a:lnTo>
                  <a:lnTo>
                    <a:pt x="1480682" y="1996374"/>
                  </a:lnTo>
                  <a:lnTo>
                    <a:pt x="1436268" y="2010335"/>
                  </a:lnTo>
                  <a:lnTo>
                    <a:pt x="1391032" y="2022571"/>
                  </a:lnTo>
                  <a:lnTo>
                    <a:pt x="1345021" y="2033039"/>
                  </a:lnTo>
                  <a:lnTo>
                    <a:pt x="1298279" y="2041697"/>
                  </a:lnTo>
                  <a:lnTo>
                    <a:pt x="1250851" y="2048504"/>
                  </a:lnTo>
                  <a:lnTo>
                    <a:pt x="1202782" y="2053418"/>
                  </a:lnTo>
                  <a:lnTo>
                    <a:pt x="1154116" y="2056397"/>
                  </a:lnTo>
                  <a:lnTo>
                    <a:pt x="1104900" y="2057400"/>
                  </a:lnTo>
                  <a:lnTo>
                    <a:pt x="1055683" y="2056397"/>
                  </a:lnTo>
                  <a:lnTo>
                    <a:pt x="1007017" y="2053418"/>
                  </a:lnTo>
                  <a:lnTo>
                    <a:pt x="958948" y="2048504"/>
                  </a:lnTo>
                  <a:lnTo>
                    <a:pt x="911520" y="2041697"/>
                  </a:lnTo>
                  <a:lnTo>
                    <a:pt x="864778" y="2033039"/>
                  </a:lnTo>
                  <a:lnTo>
                    <a:pt x="818767" y="2022571"/>
                  </a:lnTo>
                  <a:lnTo>
                    <a:pt x="773531" y="2010335"/>
                  </a:lnTo>
                  <a:lnTo>
                    <a:pt x="729117" y="1996374"/>
                  </a:lnTo>
                  <a:lnTo>
                    <a:pt x="685568" y="1980729"/>
                  </a:lnTo>
                  <a:lnTo>
                    <a:pt x="642930" y="1963441"/>
                  </a:lnTo>
                  <a:lnTo>
                    <a:pt x="601247" y="1944553"/>
                  </a:lnTo>
                  <a:lnTo>
                    <a:pt x="560565" y="1924106"/>
                  </a:lnTo>
                  <a:lnTo>
                    <a:pt x="520928" y="1902143"/>
                  </a:lnTo>
                  <a:lnTo>
                    <a:pt x="482381" y="1878704"/>
                  </a:lnTo>
                  <a:lnTo>
                    <a:pt x="444969" y="1853833"/>
                  </a:lnTo>
                  <a:lnTo>
                    <a:pt x="408738" y="1827570"/>
                  </a:lnTo>
                  <a:lnTo>
                    <a:pt x="373731" y="1799958"/>
                  </a:lnTo>
                  <a:lnTo>
                    <a:pt x="339994" y="1771037"/>
                  </a:lnTo>
                  <a:lnTo>
                    <a:pt x="307572" y="1740851"/>
                  </a:lnTo>
                  <a:lnTo>
                    <a:pt x="276510" y="1709441"/>
                  </a:lnTo>
                  <a:lnTo>
                    <a:pt x="246852" y="1676849"/>
                  </a:lnTo>
                  <a:lnTo>
                    <a:pt x="218644" y="1643116"/>
                  </a:lnTo>
                  <a:lnTo>
                    <a:pt x="191930" y="1608284"/>
                  </a:lnTo>
                  <a:lnTo>
                    <a:pt x="166756" y="1572396"/>
                  </a:lnTo>
                  <a:lnTo>
                    <a:pt x="143165" y="1535492"/>
                  </a:lnTo>
                  <a:lnTo>
                    <a:pt x="121204" y="1497616"/>
                  </a:lnTo>
                  <a:lnTo>
                    <a:pt x="100917" y="1458808"/>
                  </a:lnTo>
                  <a:lnTo>
                    <a:pt x="82349" y="1419110"/>
                  </a:lnTo>
                  <a:lnTo>
                    <a:pt x="65545" y="1378565"/>
                  </a:lnTo>
                  <a:lnTo>
                    <a:pt x="50550" y="1337213"/>
                  </a:lnTo>
                  <a:lnTo>
                    <a:pt x="37408" y="1295098"/>
                  </a:lnTo>
                  <a:lnTo>
                    <a:pt x="26165" y="1252260"/>
                  </a:lnTo>
                  <a:lnTo>
                    <a:pt x="16865" y="1208742"/>
                  </a:lnTo>
                  <a:lnTo>
                    <a:pt x="9554" y="1164585"/>
                  </a:lnTo>
                  <a:lnTo>
                    <a:pt x="4276" y="1119831"/>
                  </a:lnTo>
                  <a:lnTo>
                    <a:pt x="1076" y="1074522"/>
                  </a:lnTo>
                  <a:lnTo>
                    <a:pt x="0" y="10287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58000" y="2819399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1295400" h="1143000">
                  <a:moveTo>
                    <a:pt x="647700" y="0"/>
                  </a:moveTo>
                  <a:lnTo>
                    <a:pt x="597081" y="1719"/>
                  </a:lnTo>
                  <a:lnTo>
                    <a:pt x="547529" y="6792"/>
                  </a:lnTo>
                  <a:lnTo>
                    <a:pt x="499186" y="15093"/>
                  </a:lnTo>
                  <a:lnTo>
                    <a:pt x="452197" y="26494"/>
                  </a:lnTo>
                  <a:lnTo>
                    <a:pt x="406705" y="40867"/>
                  </a:lnTo>
                  <a:lnTo>
                    <a:pt x="362855" y="58087"/>
                  </a:lnTo>
                  <a:lnTo>
                    <a:pt x="320790" y="78025"/>
                  </a:lnTo>
                  <a:lnTo>
                    <a:pt x="280655" y="100556"/>
                  </a:lnTo>
                  <a:lnTo>
                    <a:pt x="242594" y="125551"/>
                  </a:lnTo>
                  <a:lnTo>
                    <a:pt x="206750" y="152884"/>
                  </a:lnTo>
                  <a:lnTo>
                    <a:pt x="173267" y="182427"/>
                  </a:lnTo>
                  <a:lnTo>
                    <a:pt x="142290" y="214054"/>
                  </a:lnTo>
                  <a:lnTo>
                    <a:pt x="113962" y="247638"/>
                  </a:lnTo>
                  <a:lnTo>
                    <a:pt x="88428" y="283051"/>
                  </a:lnTo>
                  <a:lnTo>
                    <a:pt x="65831" y="320167"/>
                  </a:lnTo>
                  <a:lnTo>
                    <a:pt x="46316" y="358858"/>
                  </a:lnTo>
                  <a:lnTo>
                    <a:pt x="30026" y="398998"/>
                  </a:lnTo>
                  <a:lnTo>
                    <a:pt x="17105" y="440459"/>
                  </a:lnTo>
                  <a:lnTo>
                    <a:pt x="7698" y="483114"/>
                  </a:lnTo>
                  <a:lnTo>
                    <a:pt x="1948" y="526837"/>
                  </a:lnTo>
                  <a:lnTo>
                    <a:pt x="0" y="571500"/>
                  </a:lnTo>
                  <a:lnTo>
                    <a:pt x="1948" y="616162"/>
                  </a:lnTo>
                  <a:lnTo>
                    <a:pt x="7698" y="659885"/>
                  </a:lnTo>
                  <a:lnTo>
                    <a:pt x="17105" y="702540"/>
                  </a:lnTo>
                  <a:lnTo>
                    <a:pt x="30026" y="744001"/>
                  </a:lnTo>
                  <a:lnTo>
                    <a:pt x="46316" y="784141"/>
                  </a:lnTo>
                  <a:lnTo>
                    <a:pt x="65831" y="822832"/>
                  </a:lnTo>
                  <a:lnTo>
                    <a:pt x="88428" y="859948"/>
                  </a:lnTo>
                  <a:lnTo>
                    <a:pt x="113962" y="895361"/>
                  </a:lnTo>
                  <a:lnTo>
                    <a:pt x="142290" y="928945"/>
                  </a:lnTo>
                  <a:lnTo>
                    <a:pt x="173267" y="960572"/>
                  </a:lnTo>
                  <a:lnTo>
                    <a:pt x="206750" y="990115"/>
                  </a:lnTo>
                  <a:lnTo>
                    <a:pt x="242594" y="1017448"/>
                  </a:lnTo>
                  <a:lnTo>
                    <a:pt x="280655" y="1042443"/>
                  </a:lnTo>
                  <a:lnTo>
                    <a:pt x="320790" y="1064974"/>
                  </a:lnTo>
                  <a:lnTo>
                    <a:pt x="362855" y="1084912"/>
                  </a:lnTo>
                  <a:lnTo>
                    <a:pt x="406705" y="1102132"/>
                  </a:lnTo>
                  <a:lnTo>
                    <a:pt x="452197" y="1116505"/>
                  </a:lnTo>
                  <a:lnTo>
                    <a:pt x="499186" y="1127906"/>
                  </a:lnTo>
                  <a:lnTo>
                    <a:pt x="547529" y="1136207"/>
                  </a:lnTo>
                  <a:lnTo>
                    <a:pt x="597081" y="1141280"/>
                  </a:lnTo>
                  <a:lnTo>
                    <a:pt x="647700" y="1143000"/>
                  </a:lnTo>
                  <a:lnTo>
                    <a:pt x="698318" y="1141280"/>
                  </a:lnTo>
                  <a:lnTo>
                    <a:pt x="747870" y="1136207"/>
                  </a:lnTo>
                  <a:lnTo>
                    <a:pt x="796213" y="1127906"/>
                  </a:lnTo>
                  <a:lnTo>
                    <a:pt x="843202" y="1116505"/>
                  </a:lnTo>
                  <a:lnTo>
                    <a:pt x="888694" y="1102132"/>
                  </a:lnTo>
                  <a:lnTo>
                    <a:pt x="932544" y="1084912"/>
                  </a:lnTo>
                  <a:lnTo>
                    <a:pt x="974609" y="1064974"/>
                  </a:lnTo>
                  <a:lnTo>
                    <a:pt x="1014744" y="1042443"/>
                  </a:lnTo>
                  <a:lnTo>
                    <a:pt x="1052805" y="1017448"/>
                  </a:lnTo>
                  <a:lnTo>
                    <a:pt x="1088649" y="990115"/>
                  </a:lnTo>
                  <a:lnTo>
                    <a:pt x="1122132" y="960572"/>
                  </a:lnTo>
                  <a:lnTo>
                    <a:pt x="1153109" y="928945"/>
                  </a:lnTo>
                  <a:lnTo>
                    <a:pt x="1181437" y="895361"/>
                  </a:lnTo>
                  <a:lnTo>
                    <a:pt x="1206971" y="859948"/>
                  </a:lnTo>
                  <a:lnTo>
                    <a:pt x="1229568" y="822832"/>
                  </a:lnTo>
                  <a:lnTo>
                    <a:pt x="1249083" y="784141"/>
                  </a:lnTo>
                  <a:lnTo>
                    <a:pt x="1265373" y="744001"/>
                  </a:lnTo>
                  <a:lnTo>
                    <a:pt x="1278294" y="702540"/>
                  </a:lnTo>
                  <a:lnTo>
                    <a:pt x="1287701" y="659885"/>
                  </a:lnTo>
                  <a:lnTo>
                    <a:pt x="1293451" y="616162"/>
                  </a:lnTo>
                  <a:lnTo>
                    <a:pt x="1295400" y="571500"/>
                  </a:lnTo>
                  <a:lnTo>
                    <a:pt x="1293451" y="526837"/>
                  </a:lnTo>
                  <a:lnTo>
                    <a:pt x="1287701" y="483114"/>
                  </a:lnTo>
                  <a:lnTo>
                    <a:pt x="1278294" y="440459"/>
                  </a:lnTo>
                  <a:lnTo>
                    <a:pt x="1265373" y="398998"/>
                  </a:lnTo>
                  <a:lnTo>
                    <a:pt x="1249083" y="358858"/>
                  </a:lnTo>
                  <a:lnTo>
                    <a:pt x="1229568" y="320167"/>
                  </a:lnTo>
                  <a:lnTo>
                    <a:pt x="1206971" y="283051"/>
                  </a:lnTo>
                  <a:lnTo>
                    <a:pt x="1181437" y="247638"/>
                  </a:lnTo>
                  <a:lnTo>
                    <a:pt x="1153109" y="214054"/>
                  </a:lnTo>
                  <a:lnTo>
                    <a:pt x="1122132" y="182427"/>
                  </a:lnTo>
                  <a:lnTo>
                    <a:pt x="1088649" y="152884"/>
                  </a:lnTo>
                  <a:lnTo>
                    <a:pt x="1052805" y="125551"/>
                  </a:lnTo>
                  <a:lnTo>
                    <a:pt x="1014744" y="100556"/>
                  </a:lnTo>
                  <a:lnTo>
                    <a:pt x="974609" y="78025"/>
                  </a:lnTo>
                  <a:lnTo>
                    <a:pt x="932544" y="58087"/>
                  </a:lnTo>
                  <a:lnTo>
                    <a:pt x="888694" y="40867"/>
                  </a:lnTo>
                  <a:lnTo>
                    <a:pt x="843202" y="26494"/>
                  </a:lnTo>
                  <a:lnTo>
                    <a:pt x="796213" y="15093"/>
                  </a:lnTo>
                  <a:lnTo>
                    <a:pt x="747870" y="6792"/>
                  </a:lnTo>
                  <a:lnTo>
                    <a:pt x="698318" y="1719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BEBEB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58000" y="2819399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1295400" h="1143000">
                  <a:moveTo>
                    <a:pt x="0" y="571500"/>
                  </a:moveTo>
                  <a:lnTo>
                    <a:pt x="1948" y="526837"/>
                  </a:lnTo>
                  <a:lnTo>
                    <a:pt x="7698" y="483114"/>
                  </a:lnTo>
                  <a:lnTo>
                    <a:pt x="17105" y="440459"/>
                  </a:lnTo>
                  <a:lnTo>
                    <a:pt x="30026" y="398998"/>
                  </a:lnTo>
                  <a:lnTo>
                    <a:pt x="46316" y="358858"/>
                  </a:lnTo>
                  <a:lnTo>
                    <a:pt x="65831" y="320167"/>
                  </a:lnTo>
                  <a:lnTo>
                    <a:pt x="88428" y="283051"/>
                  </a:lnTo>
                  <a:lnTo>
                    <a:pt x="113962" y="247638"/>
                  </a:lnTo>
                  <a:lnTo>
                    <a:pt x="142290" y="214054"/>
                  </a:lnTo>
                  <a:lnTo>
                    <a:pt x="173267" y="182427"/>
                  </a:lnTo>
                  <a:lnTo>
                    <a:pt x="206750" y="152884"/>
                  </a:lnTo>
                  <a:lnTo>
                    <a:pt x="242594" y="125551"/>
                  </a:lnTo>
                  <a:lnTo>
                    <a:pt x="280655" y="100556"/>
                  </a:lnTo>
                  <a:lnTo>
                    <a:pt x="320790" y="78025"/>
                  </a:lnTo>
                  <a:lnTo>
                    <a:pt x="362855" y="58087"/>
                  </a:lnTo>
                  <a:lnTo>
                    <a:pt x="406705" y="40867"/>
                  </a:lnTo>
                  <a:lnTo>
                    <a:pt x="452197" y="26494"/>
                  </a:lnTo>
                  <a:lnTo>
                    <a:pt x="499186" y="15093"/>
                  </a:lnTo>
                  <a:lnTo>
                    <a:pt x="547529" y="6792"/>
                  </a:lnTo>
                  <a:lnTo>
                    <a:pt x="597081" y="1719"/>
                  </a:lnTo>
                  <a:lnTo>
                    <a:pt x="647700" y="0"/>
                  </a:lnTo>
                  <a:lnTo>
                    <a:pt x="698318" y="1719"/>
                  </a:lnTo>
                  <a:lnTo>
                    <a:pt x="747870" y="6792"/>
                  </a:lnTo>
                  <a:lnTo>
                    <a:pt x="796213" y="15093"/>
                  </a:lnTo>
                  <a:lnTo>
                    <a:pt x="843202" y="26494"/>
                  </a:lnTo>
                  <a:lnTo>
                    <a:pt x="888694" y="40867"/>
                  </a:lnTo>
                  <a:lnTo>
                    <a:pt x="932544" y="58087"/>
                  </a:lnTo>
                  <a:lnTo>
                    <a:pt x="974609" y="78025"/>
                  </a:lnTo>
                  <a:lnTo>
                    <a:pt x="1014744" y="100556"/>
                  </a:lnTo>
                  <a:lnTo>
                    <a:pt x="1052805" y="125551"/>
                  </a:lnTo>
                  <a:lnTo>
                    <a:pt x="1088649" y="152884"/>
                  </a:lnTo>
                  <a:lnTo>
                    <a:pt x="1122132" y="182427"/>
                  </a:lnTo>
                  <a:lnTo>
                    <a:pt x="1153109" y="214054"/>
                  </a:lnTo>
                  <a:lnTo>
                    <a:pt x="1181437" y="247638"/>
                  </a:lnTo>
                  <a:lnTo>
                    <a:pt x="1206971" y="283051"/>
                  </a:lnTo>
                  <a:lnTo>
                    <a:pt x="1229568" y="320167"/>
                  </a:lnTo>
                  <a:lnTo>
                    <a:pt x="1249083" y="358858"/>
                  </a:lnTo>
                  <a:lnTo>
                    <a:pt x="1265373" y="398998"/>
                  </a:lnTo>
                  <a:lnTo>
                    <a:pt x="1278294" y="440459"/>
                  </a:lnTo>
                  <a:lnTo>
                    <a:pt x="1287701" y="483114"/>
                  </a:lnTo>
                  <a:lnTo>
                    <a:pt x="1293451" y="526837"/>
                  </a:lnTo>
                  <a:lnTo>
                    <a:pt x="1295400" y="571500"/>
                  </a:lnTo>
                  <a:lnTo>
                    <a:pt x="1293451" y="616162"/>
                  </a:lnTo>
                  <a:lnTo>
                    <a:pt x="1287701" y="659885"/>
                  </a:lnTo>
                  <a:lnTo>
                    <a:pt x="1278294" y="702540"/>
                  </a:lnTo>
                  <a:lnTo>
                    <a:pt x="1265373" y="744001"/>
                  </a:lnTo>
                  <a:lnTo>
                    <a:pt x="1249083" y="784141"/>
                  </a:lnTo>
                  <a:lnTo>
                    <a:pt x="1229568" y="822832"/>
                  </a:lnTo>
                  <a:lnTo>
                    <a:pt x="1206971" y="859948"/>
                  </a:lnTo>
                  <a:lnTo>
                    <a:pt x="1181437" y="895361"/>
                  </a:lnTo>
                  <a:lnTo>
                    <a:pt x="1153109" y="928945"/>
                  </a:lnTo>
                  <a:lnTo>
                    <a:pt x="1122132" y="960572"/>
                  </a:lnTo>
                  <a:lnTo>
                    <a:pt x="1088649" y="990115"/>
                  </a:lnTo>
                  <a:lnTo>
                    <a:pt x="1052805" y="1017448"/>
                  </a:lnTo>
                  <a:lnTo>
                    <a:pt x="1014744" y="1042443"/>
                  </a:lnTo>
                  <a:lnTo>
                    <a:pt x="974609" y="1064974"/>
                  </a:lnTo>
                  <a:lnTo>
                    <a:pt x="932544" y="1084912"/>
                  </a:lnTo>
                  <a:lnTo>
                    <a:pt x="888694" y="1102132"/>
                  </a:lnTo>
                  <a:lnTo>
                    <a:pt x="843202" y="1116505"/>
                  </a:lnTo>
                  <a:lnTo>
                    <a:pt x="796213" y="1127906"/>
                  </a:lnTo>
                  <a:lnTo>
                    <a:pt x="747870" y="1136207"/>
                  </a:lnTo>
                  <a:lnTo>
                    <a:pt x="698318" y="1141280"/>
                  </a:lnTo>
                  <a:lnTo>
                    <a:pt x="647700" y="1143000"/>
                  </a:lnTo>
                  <a:lnTo>
                    <a:pt x="597081" y="1141280"/>
                  </a:lnTo>
                  <a:lnTo>
                    <a:pt x="547529" y="1136207"/>
                  </a:lnTo>
                  <a:lnTo>
                    <a:pt x="499186" y="1127906"/>
                  </a:lnTo>
                  <a:lnTo>
                    <a:pt x="452197" y="1116505"/>
                  </a:lnTo>
                  <a:lnTo>
                    <a:pt x="406705" y="1102132"/>
                  </a:lnTo>
                  <a:lnTo>
                    <a:pt x="362855" y="1084912"/>
                  </a:lnTo>
                  <a:lnTo>
                    <a:pt x="320790" y="1064974"/>
                  </a:lnTo>
                  <a:lnTo>
                    <a:pt x="280655" y="1042443"/>
                  </a:lnTo>
                  <a:lnTo>
                    <a:pt x="242594" y="1017448"/>
                  </a:lnTo>
                  <a:lnTo>
                    <a:pt x="206750" y="990115"/>
                  </a:lnTo>
                  <a:lnTo>
                    <a:pt x="173267" y="960572"/>
                  </a:lnTo>
                  <a:lnTo>
                    <a:pt x="142290" y="928945"/>
                  </a:lnTo>
                  <a:lnTo>
                    <a:pt x="113962" y="895361"/>
                  </a:lnTo>
                  <a:lnTo>
                    <a:pt x="88428" y="859948"/>
                  </a:lnTo>
                  <a:lnTo>
                    <a:pt x="65831" y="822832"/>
                  </a:lnTo>
                  <a:lnTo>
                    <a:pt x="46316" y="784141"/>
                  </a:lnTo>
                  <a:lnTo>
                    <a:pt x="30026" y="744001"/>
                  </a:lnTo>
                  <a:lnTo>
                    <a:pt x="17105" y="702540"/>
                  </a:lnTo>
                  <a:lnTo>
                    <a:pt x="7698" y="659885"/>
                  </a:lnTo>
                  <a:lnTo>
                    <a:pt x="1948" y="616162"/>
                  </a:lnTo>
                  <a:lnTo>
                    <a:pt x="0" y="5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05600" y="2666999"/>
              <a:ext cx="1600200" cy="1447800"/>
            </a:xfrm>
            <a:custGeom>
              <a:avLst/>
              <a:gdLst/>
              <a:ahLst/>
              <a:cxnLst/>
              <a:rect l="l" t="t" r="r" b="b"/>
              <a:pathLst>
                <a:path w="1600200" h="1447800">
                  <a:moveTo>
                    <a:pt x="800100" y="0"/>
                  </a:moveTo>
                  <a:lnTo>
                    <a:pt x="749500" y="1424"/>
                  </a:lnTo>
                  <a:lnTo>
                    <a:pt x="699737" y="5640"/>
                  </a:lnTo>
                  <a:lnTo>
                    <a:pt x="650903" y="12563"/>
                  </a:lnTo>
                  <a:lnTo>
                    <a:pt x="603094" y="22108"/>
                  </a:lnTo>
                  <a:lnTo>
                    <a:pt x="556402" y="34191"/>
                  </a:lnTo>
                  <a:lnTo>
                    <a:pt x="510921" y="48727"/>
                  </a:lnTo>
                  <a:lnTo>
                    <a:pt x="466745" y="65630"/>
                  </a:lnTo>
                  <a:lnTo>
                    <a:pt x="423968" y="84816"/>
                  </a:lnTo>
                  <a:lnTo>
                    <a:pt x="382683" y="106201"/>
                  </a:lnTo>
                  <a:lnTo>
                    <a:pt x="342985" y="129699"/>
                  </a:lnTo>
                  <a:lnTo>
                    <a:pt x="304966" y="155226"/>
                  </a:lnTo>
                  <a:lnTo>
                    <a:pt x="268721" y="182696"/>
                  </a:lnTo>
                  <a:lnTo>
                    <a:pt x="234343" y="212026"/>
                  </a:lnTo>
                  <a:lnTo>
                    <a:pt x="201926" y="243130"/>
                  </a:lnTo>
                  <a:lnTo>
                    <a:pt x="171564" y="275923"/>
                  </a:lnTo>
                  <a:lnTo>
                    <a:pt x="143351" y="310321"/>
                  </a:lnTo>
                  <a:lnTo>
                    <a:pt x="117379" y="346239"/>
                  </a:lnTo>
                  <a:lnTo>
                    <a:pt x="93744" y="383592"/>
                  </a:lnTo>
                  <a:lnTo>
                    <a:pt x="72538" y="422295"/>
                  </a:lnTo>
                  <a:lnTo>
                    <a:pt x="53855" y="462263"/>
                  </a:lnTo>
                  <a:lnTo>
                    <a:pt x="37790" y="503412"/>
                  </a:lnTo>
                  <a:lnTo>
                    <a:pt x="24435" y="545657"/>
                  </a:lnTo>
                  <a:lnTo>
                    <a:pt x="13885" y="588913"/>
                  </a:lnTo>
                  <a:lnTo>
                    <a:pt x="6233" y="633096"/>
                  </a:lnTo>
                  <a:lnTo>
                    <a:pt x="1574" y="678119"/>
                  </a:lnTo>
                  <a:lnTo>
                    <a:pt x="0" y="723900"/>
                  </a:lnTo>
                  <a:lnTo>
                    <a:pt x="1574" y="769680"/>
                  </a:lnTo>
                  <a:lnTo>
                    <a:pt x="6233" y="814703"/>
                  </a:lnTo>
                  <a:lnTo>
                    <a:pt x="13885" y="858886"/>
                  </a:lnTo>
                  <a:lnTo>
                    <a:pt x="24435" y="902142"/>
                  </a:lnTo>
                  <a:lnTo>
                    <a:pt x="37790" y="944387"/>
                  </a:lnTo>
                  <a:lnTo>
                    <a:pt x="53855" y="985536"/>
                  </a:lnTo>
                  <a:lnTo>
                    <a:pt x="72538" y="1025504"/>
                  </a:lnTo>
                  <a:lnTo>
                    <a:pt x="93744" y="1064207"/>
                  </a:lnTo>
                  <a:lnTo>
                    <a:pt x="117379" y="1101560"/>
                  </a:lnTo>
                  <a:lnTo>
                    <a:pt x="143351" y="1137478"/>
                  </a:lnTo>
                  <a:lnTo>
                    <a:pt x="171564" y="1171876"/>
                  </a:lnTo>
                  <a:lnTo>
                    <a:pt x="201926" y="1204669"/>
                  </a:lnTo>
                  <a:lnTo>
                    <a:pt x="234343" y="1235773"/>
                  </a:lnTo>
                  <a:lnTo>
                    <a:pt x="268721" y="1265103"/>
                  </a:lnTo>
                  <a:lnTo>
                    <a:pt x="304966" y="1292573"/>
                  </a:lnTo>
                  <a:lnTo>
                    <a:pt x="342985" y="1318100"/>
                  </a:lnTo>
                  <a:lnTo>
                    <a:pt x="382683" y="1341598"/>
                  </a:lnTo>
                  <a:lnTo>
                    <a:pt x="423968" y="1362983"/>
                  </a:lnTo>
                  <a:lnTo>
                    <a:pt x="466745" y="1382169"/>
                  </a:lnTo>
                  <a:lnTo>
                    <a:pt x="510921" y="1399072"/>
                  </a:lnTo>
                  <a:lnTo>
                    <a:pt x="556402" y="1413608"/>
                  </a:lnTo>
                  <a:lnTo>
                    <a:pt x="603094" y="1425691"/>
                  </a:lnTo>
                  <a:lnTo>
                    <a:pt x="650903" y="1435236"/>
                  </a:lnTo>
                  <a:lnTo>
                    <a:pt x="699737" y="1442159"/>
                  </a:lnTo>
                  <a:lnTo>
                    <a:pt x="749500" y="1446375"/>
                  </a:lnTo>
                  <a:lnTo>
                    <a:pt x="800100" y="1447800"/>
                  </a:lnTo>
                  <a:lnTo>
                    <a:pt x="850699" y="1446375"/>
                  </a:lnTo>
                  <a:lnTo>
                    <a:pt x="900462" y="1442159"/>
                  </a:lnTo>
                  <a:lnTo>
                    <a:pt x="949296" y="1435236"/>
                  </a:lnTo>
                  <a:lnTo>
                    <a:pt x="997105" y="1425691"/>
                  </a:lnTo>
                  <a:lnTo>
                    <a:pt x="1043797" y="1413608"/>
                  </a:lnTo>
                  <a:lnTo>
                    <a:pt x="1089278" y="1399072"/>
                  </a:lnTo>
                  <a:lnTo>
                    <a:pt x="1133454" y="1382169"/>
                  </a:lnTo>
                  <a:lnTo>
                    <a:pt x="1176231" y="1362983"/>
                  </a:lnTo>
                  <a:lnTo>
                    <a:pt x="1217516" y="1341598"/>
                  </a:lnTo>
                  <a:lnTo>
                    <a:pt x="1257214" y="1318100"/>
                  </a:lnTo>
                  <a:lnTo>
                    <a:pt x="1295233" y="1292573"/>
                  </a:lnTo>
                  <a:lnTo>
                    <a:pt x="1331478" y="1265103"/>
                  </a:lnTo>
                  <a:lnTo>
                    <a:pt x="1365856" y="1235773"/>
                  </a:lnTo>
                  <a:lnTo>
                    <a:pt x="1398273" y="1204669"/>
                  </a:lnTo>
                  <a:lnTo>
                    <a:pt x="1428635" y="1171876"/>
                  </a:lnTo>
                  <a:lnTo>
                    <a:pt x="1456848" y="1137478"/>
                  </a:lnTo>
                  <a:lnTo>
                    <a:pt x="1482820" y="1101560"/>
                  </a:lnTo>
                  <a:lnTo>
                    <a:pt x="1506455" y="1064207"/>
                  </a:lnTo>
                  <a:lnTo>
                    <a:pt x="1527661" y="1025504"/>
                  </a:lnTo>
                  <a:lnTo>
                    <a:pt x="1546344" y="985536"/>
                  </a:lnTo>
                  <a:lnTo>
                    <a:pt x="1562409" y="944387"/>
                  </a:lnTo>
                  <a:lnTo>
                    <a:pt x="1575764" y="902142"/>
                  </a:lnTo>
                  <a:lnTo>
                    <a:pt x="1586314" y="858886"/>
                  </a:lnTo>
                  <a:lnTo>
                    <a:pt x="1593966" y="814703"/>
                  </a:lnTo>
                  <a:lnTo>
                    <a:pt x="1598625" y="769680"/>
                  </a:lnTo>
                  <a:lnTo>
                    <a:pt x="1600200" y="723900"/>
                  </a:lnTo>
                  <a:lnTo>
                    <a:pt x="1598625" y="678119"/>
                  </a:lnTo>
                  <a:lnTo>
                    <a:pt x="1593966" y="633096"/>
                  </a:lnTo>
                  <a:lnTo>
                    <a:pt x="1586314" y="588913"/>
                  </a:lnTo>
                  <a:lnTo>
                    <a:pt x="1575764" y="545657"/>
                  </a:lnTo>
                  <a:lnTo>
                    <a:pt x="1562409" y="503412"/>
                  </a:lnTo>
                  <a:lnTo>
                    <a:pt x="1546344" y="462263"/>
                  </a:lnTo>
                  <a:lnTo>
                    <a:pt x="1527661" y="422295"/>
                  </a:lnTo>
                  <a:lnTo>
                    <a:pt x="1506455" y="383592"/>
                  </a:lnTo>
                  <a:lnTo>
                    <a:pt x="1482820" y="346239"/>
                  </a:lnTo>
                  <a:lnTo>
                    <a:pt x="1456848" y="310321"/>
                  </a:lnTo>
                  <a:lnTo>
                    <a:pt x="1428635" y="275923"/>
                  </a:lnTo>
                  <a:lnTo>
                    <a:pt x="1398273" y="243130"/>
                  </a:lnTo>
                  <a:lnTo>
                    <a:pt x="1365856" y="212026"/>
                  </a:lnTo>
                  <a:lnTo>
                    <a:pt x="1331478" y="182696"/>
                  </a:lnTo>
                  <a:lnTo>
                    <a:pt x="1295233" y="155226"/>
                  </a:lnTo>
                  <a:lnTo>
                    <a:pt x="1257214" y="129699"/>
                  </a:lnTo>
                  <a:lnTo>
                    <a:pt x="1217516" y="106201"/>
                  </a:lnTo>
                  <a:lnTo>
                    <a:pt x="1176231" y="84816"/>
                  </a:lnTo>
                  <a:lnTo>
                    <a:pt x="1133454" y="65630"/>
                  </a:lnTo>
                  <a:lnTo>
                    <a:pt x="1089278" y="48727"/>
                  </a:lnTo>
                  <a:lnTo>
                    <a:pt x="1043797" y="34191"/>
                  </a:lnTo>
                  <a:lnTo>
                    <a:pt x="997105" y="22108"/>
                  </a:lnTo>
                  <a:lnTo>
                    <a:pt x="949296" y="12563"/>
                  </a:lnTo>
                  <a:lnTo>
                    <a:pt x="900462" y="5640"/>
                  </a:lnTo>
                  <a:lnTo>
                    <a:pt x="850699" y="1424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3366FF">
                <a:alpha val="4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05600" y="2666999"/>
              <a:ext cx="1600200" cy="1447800"/>
            </a:xfrm>
            <a:custGeom>
              <a:avLst/>
              <a:gdLst/>
              <a:ahLst/>
              <a:cxnLst/>
              <a:rect l="l" t="t" r="r" b="b"/>
              <a:pathLst>
                <a:path w="1600200" h="1447800">
                  <a:moveTo>
                    <a:pt x="0" y="723900"/>
                  </a:moveTo>
                  <a:lnTo>
                    <a:pt x="1574" y="678119"/>
                  </a:lnTo>
                  <a:lnTo>
                    <a:pt x="6233" y="633096"/>
                  </a:lnTo>
                  <a:lnTo>
                    <a:pt x="13885" y="588913"/>
                  </a:lnTo>
                  <a:lnTo>
                    <a:pt x="24435" y="545657"/>
                  </a:lnTo>
                  <a:lnTo>
                    <a:pt x="37790" y="503412"/>
                  </a:lnTo>
                  <a:lnTo>
                    <a:pt x="53855" y="462263"/>
                  </a:lnTo>
                  <a:lnTo>
                    <a:pt x="72538" y="422295"/>
                  </a:lnTo>
                  <a:lnTo>
                    <a:pt x="93744" y="383592"/>
                  </a:lnTo>
                  <a:lnTo>
                    <a:pt x="117379" y="346239"/>
                  </a:lnTo>
                  <a:lnTo>
                    <a:pt x="143351" y="310321"/>
                  </a:lnTo>
                  <a:lnTo>
                    <a:pt x="171564" y="275923"/>
                  </a:lnTo>
                  <a:lnTo>
                    <a:pt x="201926" y="243130"/>
                  </a:lnTo>
                  <a:lnTo>
                    <a:pt x="234343" y="212026"/>
                  </a:lnTo>
                  <a:lnTo>
                    <a:pt x="268721" y="182696"/>
                  </a:lnTo>
                  <a:lnTo>
                    <a:pt x="304966" y="155226"/>
                  </a:lnTo>
                  <a:lnTo>
                    <a:pt x="342985" y="129699"/>
                  </a:lnTo>
                  <a:lnTo>
                    <a:pt x="382683" y="106201"/>
                  </a:lnTo>
                  <a:lnTo>
                    <a:pt x="423968" y="84816"/>
                  </a:lnTo>
                  <a:lnTo>
                    <a:pt x="466745" y="65630"/>
                  </a:lnTo>
                  <a:lnTo>
                    <a:pt x="510921" y="48727"/>
                  </a:lnTo>
                  <a:lnTo>
                    <a:pt x="556402" y="34191"/>
                  </a:lnTo>
                  <a:lnTo>
                    <a:pt x="603094" y="22108"/>
                  </a:lnTo>
                  <a:lnTo>
                    <a:pt x="650903" y="12563"/>
                  </a:lnTo>
                  <a:lnTo>
                    <a:pt x="699737" y="5640"/>
                  </a:lnTo>
                  <a:lnTo>
                    <a:pt x="749500" y="1424"/>
                  </a:lnTo>
                  <a:lnTo>
                    <a:pt x="800100" y="0"/>
                  </a:lnTo>
                  <a:lnTo>
                    <a:pt x="850699" y="1424"/>
                  </a:lnTo>
                  <a:lnTo>
                    <a:pt x="900462" y="5640"/>
                  </a:lnTo>
                  <a:lnTo>
                    <a:pt x="949296" y="12563"/>
                  </a:lnTo>
                  <a:lnTo>
                    <a:pt x="997105" y="22108"/>
                  </a:lnTo>
                  <a:lnTo>
                    <a:pt x="1043797" y="34191"/>
                  </a:lnTo>
                  <a:lnTo>
                    <a:pt x="1089278" y="48727"/>
                  </a:lnTo>
                  <a:lnTo>
                    <a:pt x="1133454" y="65630"/>
                  </a:lnTo>
                  <a:lnTo>
                    <a:pt x="1176231" y="84816"/>
                  </a:lnTo>
                  <a:lnTo>
                    <a:pt x="1217516" y="106201"/>
                  </a:lnTo>
                  <a:lnTo>
                    <a:pt x="1257214" y="129699"/>
                  </a:lnTo>
                  <a:lnTo>
                    <a:pt x="1295233" y="155226"/>
                  </a:lnTo>
                  <a:lnTo>
                    <a:pt x="1331478" y="182696"/>
                  </a:lnTo>
                  <a:lnTo>
                    <a:pt x="1365856" y="212026"/>
                  </a:lnTo>
                  <a:lnTo>
                    <a:pt x="1398273" y="243130"/>
                  </a:lnTo>
                  <a:lnTo>
                    <a:pt x="1428635" y="275923"/>
                  </a:lnTo>
                  <a:lnTo>
                    <a:pt x="1456848" y="310321"/>
                  </a:lnTo>
                  <a:lnTo>
                    <a:pt x="1482820" y="346239"/>
                  </a:lnTo>
                  <a:lnTo>
                    <a:pt x="1506455" y="383592"/>
                  </a:lnTo>
                  <a:lnTo>
                    <a:pt x="1527661" y="422295"/>
                  </a:lnTo>
                  <a:lnTo>
                    <a:pt x="1546344" y="462263"/>
                  </a:lnTo>
                  <a:lnTo>
                    <a:pt x="1562409" y="503412"/>
                  </a:lnTo>
                  <a:lnTo>
                    <a:pt x="1575764" y="545657"/>
                  </a:lnTo>
                  <a:lnTo>
                    <a:pt x="1586314" y="588913"/>
                  </a:lnTo>
                  <a:lnTo>
                    <a:pt x="1593966" y="633096"/>
                  </a:lnTo>
                  <a:lnTo>
                    <a:pt x="1598625" y="678119"/>
                  </a:lnTo>
                  <a:lnTo>
                    <a:pt x="1600200" y="723900"/>
                  </a:lnTo>
                  <a:lnTo>
                    <a:pt x="1598625" y="769680"/>
                  </a:lnTo>
                  <a:lnTo>
                    <a:pt x="1593966" y="814703"/>
                  </a:lnTo>
                  <a:lnTo>
                    <a:pt x="1586314" y="858886"/>
                  </a:lnTo>
                  <a:lnTo>
                    <a:pt x="1575764" y="902142"/>
                  </a:lnTo>
                  <a:lnTo>
                    <a:pt x="1562409" y="944387"/>
                  </a:lnTo>
                  <a:lnTo>
                    <a:pt x="1546344" y="985536"/>
                  </a:lnTo>
                  <a:lnTo>
                    <a:pt x="1527661" y="1025504"/>
                  </a:lnTo>
                  <a:lnTo>
                    <a:pt x="1506455" y="1064207"/>
                  </a:lnTo>
                  <a:lnTo>
                    <a:pt x="1482820" y="1101560"/>
                  </a:lnTo>
                  <a:lnTo>
                    <a:pt x="1456848" y="1137478"/>
                  </a:lnTo>
                  <a:lnTo>
                    <a:pt x="1428635" y="1171876"/>
                  </a:lnTo>
                  <a:lnTo>
                    <a:pt x="1398273" y="1204669"/>
                  </a:lnTo>
                  <a:lnTo>
                    <a:pt x="1365856" y="1235773"/>
                  </a:lnTo>
                  <a:lnTo>
                    <a:pt x="1331478" y="1265103"/>
                  </a:lnTo>
                  <a:lnTo>
                    <a:pt x="1295233" y="1292573"/>
                  </a:lnTo>
                  <a:lnTo>
                    <a:pt x="1257214" y="1318100"/>
                  </a:lnTo>
                  <a:lnTo>
                    <a:pt x="1217516" y="1341598"/>
                  </a:lnTo>
                  <a:lnTo>
                    <a:pt x="1176231" y="1362983"/>
                  </a:lnTo>
                  <a:lnTo>
                    <a:pt x="1133454" y="1382169"/>
                  </a:lnTo>
                  <a:lnTo>
                    <a:pt x="1089278" y="1399072"/>
                  </a:lnTo>
                  <a:lnTo>
                    <a:pt x="1043797" y="1413608"/>
                  </a:lnTo>
                  <a:lnTo>
                    <a:pt x="997105" y="1425691"/>
                  </a:lnTo>
                  <a:lnTo>
                    <a:pt x="949296" y="1435236"/>
                  </a:lnTo>
                  <a:lnTo>
                    <a:pt x="900462" y="1442159"/>
                  </a:lnTo>
                  <a:lnTo>
                    <a:pt x="850699" y="1446375"/>
                  </a:lnTo>
                  <a:lnTo>
                    <a:pt x="800100" y="1447800"/>
                  </a:lnTo>
                  <a:lnTo>
                    <a:pt x="749500" y="1446375"/>
                  </a:lnTo>
                  <a:lnTo>
                    <a:pt x="699737" y="1442159"/>
                  </a:lnTo>
                  <a:lnTo>
                    <a:pt x="650903" y="1435236"/>
                  </a:lnTo>
                  <a:lnTo>
                    <a:pt x="603094" y="1425691"/>
                  </a:lnTo>
                  <a:lnTo>
                    <a:pt x="556402" y="1413608"/>
                  </a:lnTo>
                  <a:lnTo>
                    <a:pt x="510921" y="1399072"/>
                  </a:lnTo>
                  <a:lnTo>
                    <a:pt x="466745" y="1382169"/>
                  </a:lnTo>
                  <a:lnTo>
                    <a:pt x="423968" y="1362983"/>
                  </a:lnTo>
                  <a:lnTo>
                    <a:pt x="382683" y="1341598"/>
                  </a:lnTo>
                  <a:lnTo>
                    <a:pt x="342985" y="1318100"/>
                  </a:lnTo>
                  <a:lnTo>
                    <a:pt x="304966" y="1292573"/>
                  </a:lnTo>
                  <a:lnTo>
                    <a:pt x="268721" y="1265103"/>
                  </a:lnTo>
                  <a:lnTo>
                    <a:pt x="234343" y="1235773"/>
                  </a:lnTo>
                  <a:lnTo>
                    <a:pt x="201926" y="1204669"/>
                  </a:lnTo>
                  <a:lnTo>
                    <a:pt x="171564" y="1171876"/>
                  </a:lnTo>
                  <a:lnTo>
                    <a:pt x="143351" y="1137478"/>
                  </a:lnTo>
                  <a:lnTo>
                    <a:pt x="117379" y="1101560"/>
                  </a:lnTo>
                  <a:lnTo>
                    <a:pt x="93744" y="1064207"/>
                  </a:lnTo>
                  <a:lnTo>
                    <a:pt x="72538" y="1025504"/>
                  </a:lnTo>
                  <a:lnTo>
                    <a:pt x="53855" y="985536"/>
                  </a:lnTo>
                  <a:lnTo>
                    <a:pt x="37790" y="944387"/>
                  </a:lnTo>
                  <a:lnTo>
                    <a:pt x="24435" y="902142"/>
                  </a:lnTo>
                  <a:lnTo>
                    <a:pt x="13885" y="858886"/>
                  </a:lnTo>
                  <a:lnTo>
                    <a:pt x="6233" y="814703"/>
                  </a:lnTo>
                  <a:lnTo>
                    <a:pt x="1574" y="769680"/>
                  </a:lnTo>
                  <a:lnTo>
                    <a:pt x="0" y="723900"/>
                  </a:lnTo>
                  <a:close/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326516" y="5529484"/>
            <a:ext cx="81216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30550" marR="5080" indent="-311848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Third,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bandage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contact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lens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placed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reduce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post- operative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236854">
              <a:lnSpc>
                <a:spcPts val="1435"/>
              </a:lnSpc>
            </a:pPr>
            <a:fld id="{81D60167-4931-47E6-BA6A-407CBD079E47}" type="slidenum">
              <a:rPr dirty="0" spc="-25"/>
              <a:t>11</a:t>
            </a:fld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Committed</a:t>
            </a:r>
            <a:r>
              <a:rPr dirty="0" sz="1800" spc="-8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60" b="1" i="1">
                <a:solidFill>
                  <a:srgbClr val="990033"/>
                </a:solidFill>
                <a:latin typeface="Times New Roman"/>
                <a:cs typeface="Times New Roman"/>
              </a:rPr>
              <a:t>To</a:t>
            </a:r>
            <a:r>
              <a:rPr dirty="0" sz="1800" spc="-3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990033"/>
                </a:solidFill>
                <a:latin typeface="Times New Roman"/>
                <a:cs typeface="Times New Roman"/>
              </a:rPr>
              <a:t>Those</a:t>
            </a:r>
            <a:r>
              <a:rPr dirty="0" sz="1800" spc="-65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 i="1">
                <a:solidFill>
                  <a:srgbClr val="990033"/>
                </a:solidFill>
                <a:latin typeface="Times New Roman"/>
                <a:cs typeface="Times New Roman"/>
              </a:rPr>
              <a:t>We</a:t>
            </a:r>
            <a:r>
              <a:rPr dirty="0" sz="1800" spc="-40" b="1" i="1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990033"/>
                </a:solidFill>
                <a:latin typeface="Times New Roman"/>
                <a:cs typeface="Times New Roman"/>
              </a:rPr>
              <a:t>Serve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MEDCOM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Kathleen.G.Spangler</dc:creator>
  <dc:title>Slide 1</dc:title>
  <dcterms:created xsi:type="dcterms:W3CDTF">2025-08-22T16:38:08Z</dcterms:created>
  <dcterms:modified xsi:type="dcterms:W3CDTF">2025-08-22T16:38:08Z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0x01010070BB93E976182D4FBEBAEA7E56C9283A</vt:lpwstr>
  </property>
  <property fmtid="{D5CDD505-2E9C-101B-9397-08002B2CF9AE}" pid="3" name="Created">
    <vt:filetime>2025-08-21T00:00:00Z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2025-08-22T00:00:00Z</vt:filetime>
  </property>
  <property fmtid="{D5CDD505-2E9C-101B-9397-08002B2CF9AE}" pid="6" name="Producer">
    <vt:lpwstr>Adobe PDF Library 25.1.51</vt:lpwstr>
  </property>
  <property fmtid="{D5CDD505-2E9C-101B-9397-08002B2CF9AE}" pid="7" name="_dlc_DocIdItemGuid">
    <vt:lpwstr>70753242-efc4-45d5-a3c5-6bdb9476631f</vt:lpwstr>
  </property>
</Properties>
</file>